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9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8794" y="266700"/>
            <a:ext cx="4566411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090" y="2035809"/>
            <a:ext cx="7849819" cy="92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794" y="1557782"/>
            <a:ext cx="8322411" cy="473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1553591"/>
            <a:ext cx="6311900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400" b="1" dirty="0">
                <a:solidFill>
                  <a:srgbClr val="252525"/>
                </a:solidFill>
                <a:latin typeface="Arial"/>
                <a:cs typeface="Arial"/>
              </a:rPr>
              <a:t>Status TerkiniSistem </a:t>
            </a:r>
            <a:r>
              <a:rPr sz="2400" b="1" spc="-5" dirty="0">
                <a:solidFill>
                  <a:srgbClr val="252525"/>
                </a:solidFill>
                <a:latin typeface="Arial"/>
                <a:cs typeface="Arial"/>
              </a:rPr>
              <a:t>pengurusan </a:t>
            </a:r>
            <a:r>
              <a:rPr sz="2400" b="1" spc="-10" dirty="0">
                <a:solidFill>
                  <a:srgbClr val="252525"/>
                </a:solidFill>
                <a:latin typeface="Arial"/>
                <a:cs typeface="Arial"/>
              </a:rPr>
              <a:t>KKP  </a:t>
            </a:r>
            <a:r>
              <a:rPr sz="2400" b="1" spc="-5" dirty="0">
                <a:solidFill>
                  <a:srgbClr val="252525"/>
                </a:solidFill>
                <a:latin typeface="Arial"/>
                <a:cs typeface="Arial"/>
              </a:rPr>
              <a:t>(Keselamatan dan Kesihatan Pekerjaan </a:t>
            </a:r>
            <a:r>
              <a:rPr sz="2400" b="1" dirty="0">
                <a:solidFill>
                  <a:srgbClr val="252525"/>
                </a:solidFill>
                <a:latin typeface="Arial"/>
                <a:cs typeface="Arial"/>
              </a:rPr>
              <a:t>) </a:t>
            </a:r>
            <a:r>
              <a:rPr sz="2400" b="1" spc="-5" dirty="0">
                <a:solidFill>
                  <a:srgbClr val="252525"/>
                </a:solidFill>
                <a:latin typeface="Arial"/>
                <a:cs typeface="Arial"/>
              </a:rPr>
              <a:t>ke  Arah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9795" y="2541397"/>
            <a:ext cx="270002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30"/>
              </a:lnSpc>
            </a:pPr>
            <a:r>
              <a:rPr sz="4400" b="1" dirty="0">
                <a:solidFill>
                  <a:srgbClr val="252525"/>
                </a:solidFill>
                <a:latin typeface="Arial"/>
                <a:cs typeface="Arial"/>
              </a:rPr>
              <a:t>ISO</a:t>
            </a:r>
            <a:r>
              <a:rPr sz="4400" b="1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252525"/>
                </a:solidFill>
                <a:latin typeface="Arial"/>
                <a:cs typeface="Arial"/>
              </a:rPr>
              <a:t>45001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172" y="5068061"/>
            <a:ext cx="21844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Lapor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June 2016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0308" y="5068061"/>
            <a:ext cx="32829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Hajjah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Maimunah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Hj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Khalid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228600"/>
            <a:ext cx="1260475" cy="115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1316" y="4283709"/>
            <a:ext cx="235077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Status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Terkini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942" y="131445"/>
            <a:ext cx="5510403" cy="276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281" y="73128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708" y="0"/>
                </a:lnTo>
              </a:path>
            </a:pathLst>
          </a:custGeom>
          <a:ln w="48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281" y="706928"/>
            <a:ext cx="95885" cy="48895"/>
          </a:xfrm>
          <a:custGeom>
            <a:avLst/>
            <a:gdLst/>
            <a:ahLst/>
            <a:cxnLst/>
            <a:rect l="l" t="t" r="r" b="b"/>
            <a:pathLst>
              <a:path w="95884" h="48895">
                <a:moveTo>
                  <a:pt x="0" y="48721"/>
                </a:moveTo>
                <a:lnTo>
                  <a:pt x="95708" y="48721"/>
                </a:lnTo>
                <a:lnTo>
                  <a:pt x="95708" y="0"/>
                </a:lnTo>
                <a:lnTo>
                  <a:pt x="0" y="0"/>
                </a:lnTo>
                <a:lnTo>
                  <a:pt x="0" y="48721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618" y="558165"/>
            <a:ext cx="7152957" cy="276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6071" y="73128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708" y="0"/>
                </a:lnTo>
              </a:path>
            </a:pathLst>
          </a:custGeom>
          <a:ln w="487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6071" y="706928"/>
            <a:ext cx="95885" cy="48895"/>
          </a:xfrm>
          <a:custGeom>
            <a:avLst/>
            <a:gdLst/>
            <a:ahLst/>
            <a:cxnLst/>
            <a:rect l="l" t="t" r="r" b="b"/>
            <a:pathLst>
              <a:path w="95884" h="48895">
                <a:moveTo>
                  <a:pt x="0" y="48721"/>
                </a:moveTo>
                <a:lnTo>
                  <a:pt x="95708" y="48721"/>
                </a:lnTo>
                <a:lnTo>
                  <a:pt x="95708" y="0"/>
                </a:lnTo>
                <a:lnTo>
                  <a:pt x="0" y="0"/>
                </a:lnTo>
                <a:lnTo>
                  <a:pt x="0" y="48721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125" y="912792"/>
            <a:ext cx="8406051" cy="5761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1093787"/>
            <a:ext cx="1547876" cy="1020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0548" y="5502275"/>
            <a:ext cx="636587" cy="660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5500" y="2362200"/>
            <a:ext cx="652462" cy="53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4900" y="3048000"/>
            <a:ext cx="490537" cy="746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5400" y="4776787"/>
            <a:ext cx="665162" cy="725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6601" y="3722623"/>
            <a:ext cx="950912" cy="5302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0626" y="3389248"/>
            <a:ext cx="682625" cy="67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2382" y="137287"/>
            <a:ext cx="3611270" cy="31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3739" y="144145"/>
            <a:ext cx="2486660" cy="301625"/>
          </a:xfrm>
          <a:custGeom>
            <a:avLst/>
            <a:gdLst/>
            <a:ahLst/>
            <a:cxnLst/>
            <a:rect l="l" t="t" r="r" b="b"/>
            <a:pathLst>
              <a:path w="2486659" h="301625">
                <a:moveTo>
                  <a:pt x="2410967" y="240410"/>
                </a:moveTo>
                <a:lnTo>
                  <a:pt x="2355215" y="240410"/>
                </a:lnTo>
                <a:lnTo>
                  <a:pt x="2355215" y="296290"/>
                </a:lnTo>
                <a:lnTo>
                  <a:pt x="2410967" y="296290"/>
                </a:lnTo>
                <a:lnTo>
                  <a:pt x="2410967" y="240410"/>
                </a:lnTo>
                <a:close/>
              </a:path>
              <a:path w="2486659" h="301625">
                <a:moveTo>
                  <a:pt x="1712976" y="5079"/>
                </a:moveTo>
                <a:lnTo>
                  <a:pt x="1650745" y="5079"/>
                </a:lnTo>
                <a:lnTo>
                  <a:pt x="1537335" y="296290"/>
                </a:lnTo>
                <a:lnTo>
                  <a:pt x="1599691" y="296290"/>
                </a:lnTo>
                <a:lnTo>
                  <a:pt x="1623694" y="230124"/>
                </a:lnTo>
                <a:lnTo>
                  <a:pt x="1803072" y="230124"/>
                </a:lnTo>
                <a:lnTo>
                  <a:pt x="1783446" y="181101"/>
                </a:lnTo>
                <a:lnTo>
                  <a:pt x="1641856" y="181101"/>
                </a:lnTo>
                <a:lnTo>
                  <a:pt x="1681099" y="73025"/>
                </a:lnTo>
                <a:lnTo>
                  <a:pt x="1740177" y="73025"/>
                </a:lnTo>
                <a:lnTo>
                  <a:pt x="1712976" y="5079"/>
                </a:lnTo>
                <a:close/>
              </a:path>
              <a:path w="2486659" h="301625">
                <a:moveTo>
                  <a:pt x="1803072" y="230124"/>
                </a:moveTo>
                <a:lnTo>
                  <a:pt x="1740154" y="230124"/>
                </a:lnTo>
                <a:lnTo>
                  <a:pt x="1765554" y="296290"/>
                </a:lnTo>
                <a:lnTo>
                  <a:pt x="1829562" y="296290"/>
                </a:lnTo>
                <a:lnTo>
                  <a:pt x="1803072" y="230124"/>
                </a:lnTo>
                <a:close/>
              </a:path>
              <a:path w="2486659" h="301625">
                <a:moveTo>
                  <a:pt x="1740177" y="73025"/>
                </a:moveTo>
                <a:lnTo>
                  <a:pt x="1681099" y="73025"/>
                </a:lnTo>
                <a:lnTo>
                  <a:pt x="1721231" y="181101"/>
                </a:lnTo>
                <a:lnTo>
                  <a:pt x="1783446" y="181101"/>
                </a:lnTo>
                <a:lnTo>
                  <a:pt x="1740177" y="73025"/>
                </a:lnTo>
                <a:close/>
              </a:path>
              <a:path w="2486659" h="301625">
                <a:moveTo>
                  <a:pt x="543687" y="54228"/>
                </a:moveTo>
                <a:lnTo>
                  <a:pt x="484886" y="54228"/>
                </a:lnTo>
                <a:lnTo>
                  <a:pt x="484886" y="296290"/>
                </a:lnTo>
                <a:lnTo>
                  <a:pt x="543687" y="296290"/>
                </a:lnTo>
                <a:lnTo>
                  <a:pt x="543687" y="54228"/>
                </a:lnTo>
                <a:close/>
              </a:path>
              <a:path w="2486659" h="301625">
                <a:moveTo>
                  <a:pt x="789432" y="5079"/>
                </a:moveTo>
                <a:lnTo>
                  <a:pt x="727201" y="5079"/>
                </a:lnTo>
                <a:lnTo>
                  <a:pt x="613790" y="296290"/>
                </a:lnTo>
                <a:lnTo>
                  <a:pt x="676148" y="296290"/>
                </a:lnTo>
                <a:lnTo>
                  <a:pt x="700151" y="230124"/>
                </a:lnTo>
                <a:lnTo>
                  <a:pt x="879528" y="230124"/>
                </a:lnTo>
                <a:lnTo>
                  <a:pt x="859902" y="181101"/>
                </a:lnTo>
                <a:lnTo>
                  <a:pt x="718312" y="181101"/>
                </a:lnTo>
                <a:lnTo>
                  <a:pt x="757555" y="73025"/>
                </a:lnTo>
                <a:lnTo>
                  <a:pt x="816633" y="73025"/>
                </a:lnTo>
                <a:lnTo>
                  <a:pt x="789432" y="5079"/>
                </a:lnTo>
                <a:close/>
              </a:path>
              <a:path w="2486659" h="301625">
                <a:moveTo>
                  <a:pt x="879528" y="230124"/>
                </a:moveTo>
                <a:lnTo>
                  <a:pt x="816610" y="230124"/>
                </a:lnTo>
                <a:lnTo>
                  <a:pt x="842010" y="296290"/>
                </a:lnTo>
                <a:lnTo>
                  <a:pt x="906018" y="296290"/>
                </a:lnTo>
                <a:lnTo>
                  <a:pt x="879528" y="230124"/>
                </a:lnTo>
                <a:close/>
              </a:path>
              <a:path w="2486659" h="301625">
                <a:moveTo>
                  <a:pt x="816633" y="73025"/>
                </a:moveTo>
                <a:lnTo>
                  <a:pt x="757555" y="73025"/>
                </a:lnTo>
                <a:lnTo>
                  <a:pt x="797687" y="181101"/>
                </a:lnTo>
                <a:lnTo>
                  <a:pt x="859902" y="181101"/>
                </a:lnTo>
                <a:lnTo>
                  <a:pt x="816633" y="73025"/>
                </a:lnTo>
                <a:close/>
              </a:path>
              <a:path w="2486659" h="301625">
                <a:moveTo>
                  <a:pt x="629920" y="5079"/>
                </a:moveTo>
                <a:lnTo>
                  <a:pt x="398525" y="5079"/>
                </a:lnTo>
                <a:lnTo>
                  <a:pt x="398525" y="54228"/>
                </a:lnTo>
                <a:lnTo>
                  <a:pt x="629920" y="54228"/>
                </a:lnTo>
                <a:lnTo>
                  <a:pt x="629920" y="5079"/>
                </a:lnTo>
                <a:close/>
              </a:path>
              <a:path w="2486659" h="301625">
                <a:moveTo>
                  <a:pt x="107569" y="5079"/>
                </a:moveTo>
                <a:lnTo>
                  <a:pt x="0" y="5079"/>
                </a:lnTo>
                <a:lnTo>
                  <a:pt x="0" y="296290"/>
                </a:lnTo>
                <a:lnTo>
                  <a:pt x="110744" y="296290"/>
                </a:lnTo>
                <a:lnTo>
                  <a:pt x="126202" y="295910"/>
                </a:lnTo>
                <a:lnTo>
                  <a:pt x="175121" y="285597"/>
                </a:lnTo>
                <a:lnTo>
                  <a:pt x="213613" y="256254"/>
                </a:lnTo>
                <a:lnTo>
                  <a:pt x="219840" y="247268"/>
                </a:lnTo>
                <a:lnTo>
                  <a:pt x="58800" y="247268"/>
                </a:lnTo>
                <a:lnTo>
                  <a:pt x="58800" y="54228"/>
                </a:lnTo>
                <a:lnTo>
                  <a:pt x="219878" y="54228"/>
                </a:lnTo>
                <a:lnTo>
                  <a:pt x="215479" y="47630"/>
                </a:lnTo>
                <a:lnTo>
                  <a:pt x="186769" y="21050"/>
                </a:lnTo>
                <a:lnTo>
                  <a:pt x="139588" y="6429"/>
                </a:lnTo>
                <a:lnTo>
                  <a:pt x="124668" y="5415"/>
                </a:lnTo>
                <a:lnTo>
                  <a:pt x="107569" y="5079"/>
                </a:lnTo>
                <a:close/>
              </a:path>
              <a:path w="2486659" h="301625">
                <a:moveTo>
                  <a:pt x="219878" y="54228"/>
                </a:moveTo>
                <a:lnTo>
                  <a:pt x="85216" y="54228"/>
                </a:lnTo>
                <a:lnTo>
                  <a:pt x="101742" y="54415"/>
                </a:lnTo>
                <a:lnTo>
                  <a:pt x="115315" y="54959"/>
                </a:lnTo>
                <a:lnTo>
                  <a:pt x="155070" y="66095"/>
                </a:lnTo>
                <a:lnTo>
                  <a:pt x="177419" y="98932"/>
                </a:lnTo>
                <a:lnTo>
                  <a:pt x="183387" y="150875"/>
                </a:lnTo>
                <a:lnTo>
                  <a:pt x="183026" y="166854"/>
                </a:lnTo>
                <a:lnTo>
                  <a:pt x="174249" y="213316"/>
                </a:lnTo>
                <a:lnTo>
                  <a:pt x="145157" y="242355"/>
                </a:lnTo>
                <a:lnTo>
                  <a:pt x="102743" y="247268"/>
                </a:lnTo>
                <a:lnTo>
                  <a:pt x="219840" y="247268"/>
                </a:lnTo>
                <a:lnTo>
                  <a:pt x="239238" y="201797"/>
                </a:lnTo>
                <a:lnTo>
                  <a:pt x="244221" y="153415"/>
                </a:lnTo>
                <a:lnTo>
                  <a:pt x="243625" y="133766"/>
                </a:lnTo>
                <a:lnTo>
                  <a:pt x="234696" y="84581"/>
                </a:lnTo>
                <a:lnTo>
                  <a:pt x="222980" y="58880"/>
                </a:lnTo>
                <a:lnTo>
                  <a:pt x="219878" y="54228"/>
                </a:lnTo>
                <a:close/>
              </a:path>
              <a:path w="2486659" h="301625">
                <a:moveTo>
                  <a:pt x="2224405" y="5079"/>
                </a:moveTo>
                <a:lnTo>
                  <a:pt x="2165604" y="5079"/>
                </a:lnTo>
                <a:lnTo>
                  <a:pt x="2165604" y="296290"/>
                </a:lnTo>
                <a:lnTo>
                  <a:pt x="2224405" y="296290"/>
                </a:lnTo>
                <a:lnTo>
                  <a:pt x="2224405" y="5079"/>
                </a:lnTo>
                <a:close/>
              </a:path>
              <a:path w="2486659" h="301625">
                <a:moveTo>
                  <a:pt x="1924939" y="5079"/>
                </a:moveTo>
                <a:lnTo>
                  <a:pt x="1867789" y="5079"/>
                </a:lnTo>
                <a:lnTo>
                  <a:pt x="1867789" y="296290"/>
                </a:lnTo>
                <a:lnTo>
                  <a:pt x="1922399" y="296290"/>
                </a:lnTo>
                <a:lnTo>
                  <a:pt x="1922399" y="106299"/>
                </a:lnTo>
                <a:lnTo>
                  <a:pt x="1987019" y="106299"/>
                </a:lnTo>
                <a:lnTo>
                  <a:pt x="1924939" y="5079"/>
                </a:lnTo>
                <a:close/>
              </a:path>
              <a:path w="2486659" h="301625">
                <a:moveTo>
                  <a:pt x="1987019" y="106299"/>
                </a:moveTo>
                <a:lnTo>
                  <a:pt x="1922399" y="106299"/>
                </a:lnTo>
                <a:lnTo>
                  <a:pt x="2039746" y="296290"/>
                </a:lnTo>
                <a:lnTo>
                  <a:pt x="2098802" y="296290"/>
                </a:lnTo>
                <a:lnTo>
                  <a:pt x="2098802" y="199516"/>
                </a:lnTo>
                <a:lnTo>
                  <a:pt x="2044191" y="199516"/>
                </a:lnTo>
                <a:lnTo>
                  <a:pt x="1987019" y="106299"/>
                </a:lnTo>
                <a:close/>
              </a:path>
              <a:path w="2486659" h="301625">
                <a:moveTo>
                  <a:pt x="2098802" y="5079"/>
                </a:moveTo>
                <a:lnTo>
                  <a:pt x="2044191" y="5079"/>
                </a:lnTo>
                <a:lnTo>
                  <a:pt x="2044191" y="199516"/>
                </a:lnTo>
                <a:lnTo>
                  <a:pt x="2098802" y="199516"/>
                </a:lnTo>
                <a:lnTo>
                  <a:pt x="2098802" y="5079"/>
                </a:lnTo>
                <a:close/>
              </a:path>
              <a:path w="2486659" h="301625">
                <a:moveTo>
                  <a:pt x="1001395" y="5079"/>
                </a:moveTo>
                <a:lnTo>
                  <a:pt x="944245" y="5079"/>
                </a:lnTo>
                <a:lnTo>
                  <a:pt x="944245" y="296290"/>
                </a:lnTo>
                <a:lnTo>
                  <a:pt x="998855" y="296290"/>
                </a:lnTo>
                <a:lnTo>
                  <a:pt x="998855" y="106299"/>
                </a:lnTo>
                <a:lnTo>
                  <a:pt x="1063475" y="106299"/>
                </a:lnTo>
                <a:lnTo>
                  <a:pt x="1001395" y="5079"/>
                </a:lnTo>
                <a:close/>
              </a:path>
              <a:path w="2486659" h="301625">
                <a:moveTo>
                  <a:pt x="1063475" y="106299"/>
                </a:moveTo>
                <a:lnTo>
                  <a:pt x="998855" y="106299"/>
                </a:lnTo>
                <a:lnTo>
                  <a:pt x="1116202" y="296290"/>
                </a:lnTo>
                <a:lnTo>
                  <a:pt x="1175258" y="296290"/>
                </a:lnTo>
                <a:lnTo>
                  <a:pt x="1175258" y="199516"/>
                </a:lnTo>
                <a:lnTo>
                  <a:pt x="1120648" y="199516"/>
                </a:lnTo>
                <a:lnTo>
                  <a:pt x="1063475" y="106299"/>
                </a:lnTo>
                <a:close/>
              </a:path>
              <a:path w="2486659" h="301625">
                <a:moveTo>
                  <a:pt x="1175258" y="5079"/>
                </a:moveTo>
                <a:lnTo>
                  <a:pt x="1120648" y="5079"/>
                </a:lnTo>
                <a:lnTo>
                  <a:pt x="1120648" y="199516"/>
                </a:lnTo>
                <a:lnTo>
                  <a:pt x="1175258" y="199516"/>
                </a:lnTo>
                <a:lnTo>
                  <a:pt x="1175258" y="5079"/>
                </a:lnTo>
                <a:close/>
              </a:path>
              <a:path w="2486659" h="301625">
                <a:moveTo>
                  <a:pt x="357505" y="5079"/>
                </a:moveTo>
                <a:lnTo>
                  <a:pt x="298703" y="5079"/>
                </a:lnTo>
                <a:lnTo>
                  <a:pt x="298703" y="296290"/>
                </a:lnTo>
                <a:lnTo>
                  <a:pt x="357505" y="296290"/>
                </a:lnTo>
                <a:lnTo>
                  <a:pt x="357505" y="5079"/>
                </a:lnTo>
                <a:close/>
              </a:path>
              <a:path w="2486659" h="301625">
                <a:moveTo>
                  <a:pt x="2473459" y="44576"/>
                </a:moveTo>
                <a:lnTo>
                  <a:pt x="2384170" y="44576"/>
                </a:lnTo>
                <a:lnTo>
                  <a:pt x="2394648" y="45293"/>
                </a:lnTo>
                <a:lnTo>
                  <a:pt x="2403983" y="47450"/>
                </a:lnTo>
                <a:lnTo>
                  <a:pt x="2431492" y="76243"/>
                </a:lnTo>
                <a:lnTo>
                  <a:pt x="2432304" y="84074"/>
                </a:lnTo>
                <a:lnTo>
                  <a:pt x="2432304" y="91948"/>
                </a:lnTo>
                <a:lnTo>
                  <a:pt x="2406703" y="122503"/>
                </a:lnTo>
                <a:lnTo>
                  <a:pt x="2395728" y="131572"/>
                </a:lnTo>
                <a:lnTo>
                  <a:pt x="2384538" y="141239"/>
                </a:lnTo>
                <a:lnTo>
                  <a:pt x="2359568" y="175841"/>
                </a:lnTo>
                <a:lnTo>
                  <a:pt x="2354961" y="207899"/>
                </a:lnTo>
                <a:lnTo>
                  <a:pt x="2354986" y="210589"/>
                </a:lnTo>
                <a:lnTo>
                  <a:pt x="2355215" y="221233"/>
                </a:lnTo>
                <a:lnTo>
                  <a:pt x="2405888" y="221233"/>
                </a:lnTo>
                <a:lnTo>
                  <a:pt x="2405983" y="210589"/>
                </a:lnTo>
                <a:lnTo>
                  <a:pt x="2406650" y="201707"/>
                </a:lnTo>
                <a:lnTo>
                  <a:pt x="2447260" y="152100"/>
                </a:lnTo>
                <a:lnTo>
                  <a:pt x="2459910" y="140128"/>
                </a:lnTo>
                <a:lnTo>
                  <a:pt x="2484072" y="103663"/>
                </a:lnTo>
                <a:lnTo>
                  <a:pt x="2486660" y="85725"/>
                </a:lnTo>
                <a:lnTo>
                  <a:pt x="2484895" y="69504"/>
                </a:lnTo>
                <a:lnTo>
                  <a:pt x="2479595" y="54355"/>
                </a:lnTo>
                <a:lnTo>
                  <a:pt x="2473459" y="44576"/>
                </a:lnTo>
                <a:close/>
              </a:path>
              <a:path w="2486659" h="301625">
                <a:moveTo>
                  <a:pt x="2381758" y="2031"/>
                </a:moveTo>
                <a:lnTo>
                  <a:pt x="2340530" y="8239"/>
                </a:lnTo>
                <a:lnTo>
                  <a:pt x="2295568" y="39993"/>
                </a:lnTo>
                <a:lnTo>
                  <a:pt x="2277744" y="87249"/>
                </a:lnTo>
                <a:lnTo>
                  <a:pt x="2328926" y="93599"/>
                </a:lnTo>
                <a:lnTo>
                  <a:pt x="2332162" y="82002"/>
                </a:lnTo>
                <a:lnTo>
                  <a:pt x="2336530" y="71977"/>
                </a:lnTo>
                <a:lnTo>
                  <a:pt x="2374007" y="45337"/>
                </a:lnTo>
                <a:lnTo>
                  <a:pt x="2384170" y="44576"/>
                </a:lnTo>
                <a:lnTo>
                  <a:pt x="2473459" y="44576"/>
                </a:lnTo>
                <a:lnTo>
                  <a:pt x="2470747" y="40255"/>
                </a:lnTo>
                <a:lnTo>
                  <a:pt x="2458339" y="27177"/>
                </a:lnTo>
                <a:lnTo>
                  <a:pt x="2442908" y="16176"/>
                </a:lnTo>
                <a:lnTo>
                  <a:pt x="2425001" y="8318"/>
                </a:lnTo>
                <a:lnTo>
                  <a:pt x="2404617" y="3603"/>
                </a:lnTo>
                <a:lnTo>
                  <a:pt x="2381758" y="2031"/>
                </a:lnTo>
                <a:close/>
              </a:path>
              <a:path w="2486659" h="301625">
                <a:moveTo>
                  <a:pt x="1378331" y="0"/>
                </a:moveTo>
                <a:lnTo>
                  <a:pt x="1340040" y="3635"/>
                </a:lnTo>
                <a:lnTo>
                  <a:pt x="1291322" y="25060"/>
                </a:lnTo>
                <a:lnTo>
                  <a:pt x="1263370" y="52163"/>
                </a:lnTo>
                <a:lnTo>
                  <a:pt x="1244393" y="87116"/>
                </a:lnTo>
                <a:lnTo>
                  <a:pt x="1234868" y="127537"/>
                </a:lnTo>
                <a:lnTo>
                  <a:pt x="1233677" y="149605"/>
                </a:lnTo>
                <a:lnTo>
                  <a:pt x="1234749" y="170231"/>
                </a:lnTo>
                <a:lnTo>
                  <a:pt x="1243322" y="209006"/>
                </a:lnTo>
                <a:lnTo>
                  <a:pt x="1260371" y="244044"/>
                </a:lnTo>
                <a:lnTo>
                  <a:pt x="1301877" y="282066"/>
                </a:lnTo>
                <a:lnTo>
                  <a:pt x="1338738" y="296465"/>
                </a:lnTo>
                <a:lnTo>
                  <a:pt x="1381506" y="301243"/>
                </a:lnTo>
                <a:lnTo>
                  <a:pt x="1399438" y="300388"/>
                </a:lnTo>
                <a:lnTo>
                  <a:pt x="1452499" y="287654"/>
                </a:lnTo>
                <a:lnTo>
                  <a:pt x="1495807" y="264848"/>
                </a:lnTo>
                <a:lnTo>
                  <a:pt x="1506092" y="256158"/>
                </a:lnTo>
                <a:lnTo>
                  <a:pt x="1506092" y="250951"/>
                </a:lnTo>
                <a:lnTo>
                  <a:pt x="1377696" y="250951"/>
                </a:lnTo>
                <a:lnTo>
                  <a:pt x="1359929" y="249332"/>
                </a:lnTo>
                <a:lnTo>
                  <a:pt x="1317371" y="225043"/>
                </a:lnTo>
                <a:lnTo>
                  <a:pt x="1295707" y="171608"/>
                </a:lnTo>
                <a:lnTo>
                  <a:pt x="1294257" y="147320"/>
                </a:lnTo>
                <a:lnTo>
                  <a:pt x="1295683" y="124719"/>
                </a:lnTo>
                <a:lnTo>
                  <a:pt x="1316989" y="74802"/>
                </a:lnTo>
                <a:lnTo>
                  <a:pt x="1360066" y="51817"/>
                </a:lnTo>
                <a:lnTo>
                  <a:pt x="1378331" y="50291"/>
                </a:lnTo>
                <a:lnTo>
                  <a:pt x="1488282" y="50291"/>
                </a:lnTo>
                <a:lnTo>
                  <a:pt x="1488090" y="49910"/>
                </a:lnTo>
                <a:lnTo>
                  <a:pt x="1446321" y="12858"/>
                </a:lnTo>
                <a:lnTo>
                  <a:pt x="1403979" y="1428"/>
                </a:lnTo>
                <a:lnTo>
                  <a:pt x="1378331" y="0"/>
                </a:lnTo>
                <a:close/>
              </a:path>
              <a:path w="2486659" h="301625">
                <a:moveTo>
                  <a:pt x="1506092" y="140080"/>
                </a:moveTo>
                <a:lnTo>
                  <a:pt x="1379347" y="140080"/>
                </a:lnTo>
                <a:lnTo>
                  <a:pt x="1379347" y="189229"/>
                </a:lnTo>
                <a:lnTo>
                  <a:pt x="1446657" y="189229"/>
                </a:lnTo>
                <a:lnTo>
                  <a:pt x="1446657" y="226187"/>
                </a:lnTo>
                <a:lnTo>
                  <a:pt x="1405520" y="246880"/>
                </a:lnTo>
                <a:lnTo>
                  <a:pt x="1377696" y="250951"/>
                </a:lnTo>
                <a:lnTo>
                  <a:pt x="1506092" y="250951"/>
                </a:lnTo>
                <a:lnTo>
                  <a:pt x="1506092" y="140080"/>
                </a:lnTo>
                <a:close/>
              </a:path>
              <a:path w="2486659" h="301625">
                <a:moveTo>
                  <a:pt x="1488282" y="50291"/>
                </a:moveTo>
                <a:lnTo>
                  <a:pt x="1378331" y="50291"/>
                </a:lnTo>
                <a:lnTo>
                  <a:pt x="1390548" y="51075"/>
                </a:lnTo>
                <a:lnTo>
                  <a:pt x="1401683" y="53419"/>
                </a:lnTo>
                <a:lnTo>
                  <a:pt x="1435020" y="77406"/>
                </a:lnTo>
                <a:lnTo>
                  <a:pt x="1443863" y="96647"/>
                </a:lnTo>
                <a:lnTo>
                  <a:pt x="1502283" y="85725"/>
                </a:lnTo>
                <a:lnTo>
                  <a:pt x="1496544" y="66722"/>
                </a:lnTo>
                <a:lnTo>
                  <a:pt x="1488282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8954" y="38455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0" y="0"/>
                </a:moveTo>
                <a:lnTo>
                  <a:pt x="55752" y="0"/>
                </a:lnTo>
                <a:lnTo>
                  <a:pt x="55752" y="55880"/>
                </a:lnTo>
                <a:lnTo>
                  <a:pt x="0" y="5588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65594" y="217170"/>
            <a:ext cx="79375" cy="108585"/>
          </a:xfrm>
          <a:custGeom>
            <a:avLst/>
            <a:gdLst/>
            <a:ahLst/>
            <a:cxnLst/>
            <a:rect l="l" t="t" r="r" b="b"/>
            <a:pathLst>
              <a:path w="79375" h="108585">
                <a:moveTo>
                  <a:pt x="39243" y="0"/>
                </a:moveTo>
                <a:lnTo>
                  <a:pt x="0" y="108076"/>
                </a:lnTo>
                <a:lnTo>
                  <a:pt x="79375" y="108076"/>
                </a:lnTo>
                <a:lnTo>
                  <a:pt x="3924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2051" y="217170"/>
            <a:ext cx="79375" cy="108585"/>
          </a:xfrm>
          <a:custGeom>
            <a:avLst/>
            <a:gdLst/>
            <a:ahLst/>
            <a:cxnLst/>
            <a:rect l="l" t="t" r="r" b="b"/>
            <a:pathLst>
              <a:path w="79375" h="108585">
                <a:moveTo>
                  <a:pt x="39243" y="0"/>
                </a:moveTo>
                <a:lnTo>
                  <a:pt x="0" y="108076"/>
                </a:lnTo>
                <a:lnTo>
                  <a:pt x="79375" y="108076"/>
                </a:lnTo>
                <a:lnTo>
                  <a:pt x="3924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2540" y="198373"/>
            <a:ext cx="125095" cy="193040"/>
          </a:xfrm>
          <a:custGeom>
            <a:avLst/>
            <a:gdLst/>
            <a:ahLst/>
            <a:cxnLst/>
            <a:rect l="l" t="t" r="r" b="b"/>
            <a:pathLst>
              <a:path w="125095" h="193040">
                <a:moveTo>
                  <a:pt x="0" y="0"/>
                </a:moveTo>
                <a:lnTo>
                  <a:pt x="0" y="193039"/>
                </a:lnTo>
                <a:lnTo>
                  <a:pt x="43942" y="193039"/>
                </a:lnTo>
                <a:lnTo>
                  <a:pt x="86356" y="188126"/>
                </a:lnTo>
                <a:lnTo>
                  <a:pt x="115448" y="159087"/>
                </a:lnTo>
                <a:lnTo>
                  <a:pt x="124225" y="112625"/>
                </a:lnTo>
                <a:lnTo>
                  <a:pt x="124587" y="96647"/>
                </a:lnTo>
                <a:lnTo>
                  <a:pt x="124225" y="80744"/>
                </a:lnTo>
                <a:lnTo>
                  <a:pt x="115357" y="36226"/>
                </a:lnTo>
                <a:lnTo>
                  <a:pt x="82657" y="5008"/>
                </a:lnTo>
                <a:lnTo>
                  <a:pt x="42941" y="186"/>
                </a:lnTo>
                <a:lnTo>
                  <a:pt x="26415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9343" y="149225"/>
            <a:ext cx="59055" cy="291465"/>
          </a:xfrm>
          <a:custGeom>
            <a:avLst/>
            <a:gdLst/>
            <a:ahLst/>
            <a:cxnLst/>
            <a:rect l="l" t="t" r="r" b="b"/>
            <a:pathLst>
              <a:path w="59054" h="291465">
                <a:moveTo>
                  <a:pt x="0" y="0"/>
                </a:moveTo>
                <a:lnTo>
                  <a:pt x="58800" y="0"/>
                </a:lnTo>
                <a:lnTo>
                  <a:pt x="58800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1528" y="149225"/>
            <a:ext cx="231140" cy="291465"/>
          </a:xfrm>
          <a:custGeom>
            <a:avLst/>
            <a:gdLst/>
            <a:ahLst/>
            <a:cxnLst/>
            <a:rect l="l" t="t" r="r" b="b"/>
            <a:pathLst>
              <a:path w="231140" h="291465">
                <a:moveTo>
                  <a:pt x="0" y="0"/>
                </a:moveTo>
                <a:lnTo>
                  <a:pt x="57150" y="0"/>
                </a:lnTo>
                <a:lnTo>
                  <a:pt x="176402" y="194436"/>
                </a:lnTo>
                <a:lnTo>
                  <a:pt x="176402" y="0"/>
                </a:lnTo>
                <a:lnTo>
                  <a:pt x="231013" y="0"/>
                </a:lnTo>
                <a:lnTo>
                  <a:pt x="231013" y="291211"/>
                </a:lnTo>
                <a:lnTo>
                  <a:pt x="171957" y="291211"/>
                </a:lnTo>
                <a:lnTo>
                  <a:pt x="54610" y="101219"/>
                </a:lnTo>
                <a:lnTo>
                  <a:pt x="54610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1073" y="149225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4" h="291465">
                <a:moveTo>
                  <a:pt x="113410" y="0"/>
                </a:moveTo>
                <a:lnTo>
                  <a:pt x="175641" y="0"/>
                </a:lnTo>
                <a:lnTo>
                  <a:pt x="292226" y="291211"/>
                </a:lnTo>
                <a:lnTo>
                  <a:pt x="228219" y="291211"/>
                </a:lnTo>
                <a:lnTo>
                  <a:pt x="202819" y="225044"/>
                </a:lnTo>
                <a:lnTo>
                  <a:pt x="86359" y="225044"/>
                </a:lnTo>
                <a:lnTo>
                  <a:pt x="62356" y="291211"/>
                </a:lnTo>
                <a:lnTo>
                  <a:pt x="0" y="291211"/>
                </a:lnTo>
                <a:lnTo>
                  <a:pt x="11341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7984" y="149225"/>
            <a:ext cx="231140" cy="291465"/>
          </a:xfrm>
          <a:custGeom>
            <a:avLst/>
            <a:gdLst/>
            <a:ahLst/>
            <a:cxnLst/>
            <a:rect l="l" t="t" r="r" b="b"/>
            <a:pathLst>
              <a:path w="231139" h="291465">
                <a:moveTo>
                  <a:pt x="0" y="0"/>
                </a:moveTo>
                <a:lnTo>
                  <a:pt x="57150" y="0"/>
                </a:lnTo>
                <a:lnTo>
                  <a:pt x="176402" y="194436"/>
                </a:lnTo>
                <a:lnTo>
                  <a:pt x="176402" y="0"/>
                </a:lnTo>
                <a:lnTo>
                  <a:pt x="231012" y="0"/>
                </a:lnTo>
                <a:lnTo>
                  <a:pt x="231012" y="291211"/>
                </a:lnTo>
                <a:lnTo>
                  <a:pt x="171957" y="291211"/>
                </a:lnTo>
                <a:lnTo>
                  <a:pt x="54610" y="101219"/>
                </a:lnTo>
                <a:lnTo>
                  <a:pt x="54610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7529" y="149225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5" h="291465">
                <a:moveTo>
                  <a:pt x="113411" y="0"/>
                </a:moveTo>
                <a:lnTo>
                  <a:pt x="175641" y="0"/>
                </a:lnTo>
                <a:lnTo>
                  <a:pt x="292227" y="291211"/>
                </a:lnTo>
                <a:lnTo>
                  <a:pt x="228219" y="291211"/>
                </a:lnTo>
                <a:lnTo>
                  <a:pt x="202819" y="225044"/>
                </a:lnTo>
                <a:lnTo>
                  <a:pt x="86360" y="225044"/>
                </a:lnTo>
                <a:lnTo>
                  <a:pt x="62357" y="291211"/>
                </a:lnTo>
                <a:lnTo>
                  <a:pt x="0" y="291211"/>
                </a:lnTo>
                <a:lnTo>
                  <a:pt x="11341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2265" y="149225"/>
            <a:ext cx="231775" cy="291465"/>
          </a:xfrm>
          <a:custGeom>
            <a:avLst/>
            <a:gdLst/>
            <a:ahLst/>
            <a:cxnLst/>
            <a:rect l="l" t="t" r="r" b="b"/>
            <a:pathLst>
              <a:path w="231775" h="291465">
                <a:moveTo>
                  <a:pt x="0" y="0"/>
                </a:moveTo>
                <a:lnTo>
                  <a:pt x="231394" y="0"/>
                </a:lnTo>
                <a:lnTo>
                  <a:pt x="231394" y="49149"/>
                </a:lnTo>
                <a:lnTo>
                  <a:pt x="145161" y="49149"/>
                </a:lnTo>
                <a:lnTo>
                  <a:pt x="145161" y="291211"/>
                </a:lnTo>
                <a:lnTo>
                  <a:pt x="86360" y="291211"/>
                </a:lnTo>
                <a:lnTo>
                  <a:pt x="86360" y="49149"/>
                </a:lnTo>
                <a:lnTo>
                  <a:pt x="0" y="4914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2442" y="149225"/>
            <a:ext cx="59055" cy="291465"/>
          </a:xfrm>
          <a:custGeom>
            <a:avLst/>
            <a:gdLst/>
            <a:ahLst/>
            <a:cxnLst/>
            <a:rect l="l" t="t" r="r" b="b"/>
            <a:pathLst>
              <a:path w="59054" h="291465">
                <a:moveTo>
                  <a:pt x="0" y="0"/>
                </a:moveTo>
                <a:lnTo>
                  <a:pt x="58801" y="0"/>
                </a:lnTo>
                <a:lnTo>
                  <a:pt x="58801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3739" y="149225"/>
            <a:ext cx="244475" cy="291465"/>
          </a:xfrm>
          <a:custGeom>
            <a:avLst/>
            <a:gdLst/>
            <a:ahLst/>
            <a:cxnLst/>
            <a:rect l="l" t="t" r="r" b="b"/>
            <a:pathLst>
              <a:path w="244475" h="291465">
                <a:moveTo>
                  <a:pt x="0" y="0"/>
                </a:moveTo>
                <a:lnTo>
                  <a:pt x="107569" y="0"/>
                </a:lnTo>
                <a:lnTo>
                  <a:pt x="124668" y="335"/>
                </a:lnTo>
                <a:lnTo>
                  <a:pt x="162940" y="5460"/>
                </a:lnTo>
                <a:lnTo>
                  <a:pt x="197284" y="23427"/>
                </a:lnTo>
                <a:lnTo>
                  <a:pt x="222980" y="53800"/>
                </a:lnTo>
                <a:lnTo>
                  <a:pt x="238863" y="94293"/>
                </a:lnTo>
                <a:lnTo>
                  <a:pt x="244221" y="148335"/>
                </a:lnTo>
                <a:lnTo>
                  <a:pt x="243671" y="165717"/>
                </a:lnTo>
                <a:lnTo>
                  <a:pt x="235331" y="210312"/>
                </a:lnTo>
                <a:lnTo>
                  <a:pt x="213613" y="251174"/>
                </a:lnTo>
                <a:lnTo>
                  <a:pt x="175121" y="280517"/>
                </a:lnTo>
                <a:lnTo>
                  <a:pt x="126202" y="290830"/>
                </a:lnTo>
                <a:lnTo>
                  <a:pt x="110744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1483" y="146177"/>
            <a:ext cx="208915" cy="219710"/>
          </a:xfrm>
          <a:custGeom>
            <a:avLst/>
            <a:gdLst/>
            <a:ahLst/>
            <a:cxnLst/>
            <a:rect l="l" t="t" r="r" b="b"/>
            <a:pathLst>
              <a:path w="208915" h="219710">
                <a:moveTo>
                  <a:pt x="104013" y="0"/>
                </a:moveTo>
                <a:lnTo>
                  <a:pt x="147256" y="6286"/>
                </a:lnTo>
                <a:lnTo>
                  <a:pt x="180594" y="25146"/>
                </a:lnTo>
                <a:lnTo>
                  <a:pt x="207150" y="67472"/>
                </a:lnTo>
                <a:lnTo>
                  <a:pt x="208915" y="83693"/>
                </a:lnTo>
                <a:lnTo>
                  <a:pt x="208270" y="92793"/>
                </a:lnTo>
                <a:lnTo>
                  <a:pt x="191839" y="127625"/>
                </a:lnTo>
                <a:lnTo>
                  <a:pt x="153924" y="163575"/>
                </a:lnTo>
                <a:lnTo>
                  <a:pt x="145919" y="170553"/>
                </a:lnTo>
                <a:lnTo>
                  <a:pt x="128238" y="208557"/>
                </a:lnTo>
                <a:lnTo>
                  <a:pt x="128143" y="219201"/>
                </a:lnTo>
                <a:lnTo>
                  <a:pt x="77470" y="219201"/>
                </a:lnTo>
                <a:lnTo>
                  <a:pt x="77343" y="211836"/>
                </a:lnTo>
                <a:lnTo>
                  <a:pt x="77216" y="207391"/>
                </a:lnTo>
                <a:lnTo>
                  <a:pt x="77216" y="205867"/>
                </a:lnTo>
                <a:lnTo>
                  <a:pt x="85344" y="165353"/>
                </a:lnTo>
                <a:lnTo>
                  <a:pt x="117983" y="129540"/>
                </a:lnTo>
                <a:lnTo>
                  <a:pt x="128958" y="120471"/>
                </a:lnTo>
                <a:lnTo>
                  <a:pt x="137493" y="113093"/>
                </a:lnTo>
                <a:lnTo>
                  <a:pt x="143575" y="107430"/>
                </a:lnTo>
                <a:lnTo>
                  <a:pt x="147193" y="103504"/>
                </a:lnTo>
                <a:lnTo>
                  <a:pt x="152019" y="97027"/>
                </a:lnTo>
                <a:lnTo>
                  <a:pt x="154559" y="89916"/>
                </a:lnTo>
                <a:lnTo>
                  <a:pt x="154559" y="82042"/>
                </a:lnTo>
                <a:lnTo>
                  <a:pt x="134429" y="49027"/>
                </a:lnTo>
                <a:lnTo>
                  <a:pt x="106425" y="42545"/>
                </a:lnTo>
                <a:lnTo>
                  <a:pt x="96262" y="43305"/>
                </a:lnTo>
                <a:lnTo>
                  <a:pt x="58785" y="69945"/>
                </a:lnTo>
                <a:lnTo>
                  <a:pt x="51181" y="91567"/>
                </a:lnTo>
                <a:lnTo>
                  <a:pt x="0" y="85217"/>
                </a:lnTo>
                <a:lnTo>
                  <a:pt x="17823" y="37961"/>
                </a:lnTo>
                <a:lnTo>
                  <a:pt x="62785" y="6207"/>
                </a:lnTo>
                <a:lnTo>
                  <a:pt x="82321" y="1549"/>
                </a:lnTo>
                <a:lnTo>
                  <a:pt x="10401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7416" y="144145"/>
            <a:ext cx="272415" cy="301625"/>
          </a:xfrm>
          <a:custGeom>
            <a:avLst/>
            <a:gdLst/>
            <a:ahLst/>
            <a:cxnLst/>
            <a:rect l="l" t="t" r="r" b="b"/>
            <a:pathLst>
              <a:path w="272415" h="301625">
                <a:moveTo>
                  <a:pt x="144653" y="0"/>
                </a:moveTo>
                <a:lnTo>
                  <a:pt x="192960" y="5714"/>
                </a:lnTo>
                <a:lnTo>
                  <a:pt x="229362" y="22859"/>
                </a:lnTo>
                <a:lnTo>
                  <a:pt x="262866" y="66722"/>
                </a:lnTo>
                <a:lnTo>
                  <a:pt x="268605" y="85725"/>
                </a:lnTo>
                <a:lnTo>
                  <a:pt x="210185" y="96647"/>
                </a:lnTo>
                <a:lnTo>
                  <a:pt x="206448" y="86455"/>
                </a:lnTo>
                <a:lnTo>
                  <a:pt x="201342" y="77406"/>
                </a:lnTo>
                <a:lnTo>
                  <a:pt x="168005" y="53419"/>
                </a:lnTo>
                <a:lnTo>
                  <a:pt x="144653" y="50291"/>
                </a:lnTo>
                <a:lnTo>
                  <a:pt x="126388" y="51817"/>
                </a:lnTo>
                <a:lnTo>
                  <a:pt x="83312" y="74802"/>
                </a:lnTo>
                <a:lnTo>
                  <a:pt x="62005" y="124719"/>
                </a:lnTo>
                <a:lnTo>
                  <a:pt x="60579" y="147320"/>
                </a:lnTo>
                <a:lnTo>
                  <a:pt x="62029" y="171608"/>
                </a:lnTo>
                <a:lnTo>
                  <a:pt x="73598" y="210470"/>
                </a:lnTo>
                <a:lnTo>
                  <a:pt x="110283" y="244474"/>
                </a:lnTo>
                <a:lnTo>
                  <a:pt x="144018" y="250951"/>
                </a:lnTo>
                <a:lnTo>
                  <a:pt x="153277" y="250499"/>
                </a:lnTo>
                <a:lnTo>
                  <a:pt x="190083" y="239902"/>
                </a:lnTo>
                <a:lnTo>
                  <a:pt x="212979" y="226187"/>
                </a:lnTo>
                <a:lnTo>
                  <a:pt x="212979" y="189229"/>
                </a:lnTo>
                <a:lnTo>
                  <a:pt x="145669" y="189229"/>
                </a:lnTo>
                <a:lnTo>
                  <a:pt x="145669" y="140080"/>
                </a:lnTo>
                <a:lnTo>
                  <a:pt x="272414" y="140080"/>
                </a:lnTo>
                <a:lnTo>
                  <a:pt x="272414" y="256158"/>
                </a:lnTo>
                <a:lnTo>
                  <a:pt x="235321" y="280608"/>
                </a:lnTo>
                <a:lnTo>
                  <a:pt x="183562" y="297830"/>
                </a:lnTo>
                <a:lnTo>
                  <a:pt x="147828" y="301243"/>
                </a:lnTo>
                <a:lnTo>
                  <a:pt x="125706" y="300051"/>
                </a:lnTo>
                <a:lnTo>
                  <a:pt x="85891" y="290474"/>
                </a:lnTo>
                <a:lnTo>
                  <a:pt x="52220" y="271440"/>
                </a:lnTo>
                <a:lnTo>
                  <a:pt x="17145" y="227202"/>
                </a:lnTo>
                <a:lnTo>
                  <a:pt x="4286" y="190023"/>
                </a:lnTo>
                <a:lnTo>
                  <a:pt x="0" y="149605"/>
                </a:lnTo>
                <a:lnTo>
                  <a:pt x="1190" y="127537"/>
                </a:lnTo>
                <a:lnTo>
                  <a:pt x="10715" y="87116"/>
                </a:lnTo>
                <a:lnTo>
                  <a:pt x="29692" y="52163"/>
                </a:lnTo>
                <a:lnTo>
                  <a:pt x="57644" y="25060"/>
                </a:lnTo>
                <a:lnTo>
                  <a:pt x="106362" y="3635"/>
                </a:lnTo>
                <a:lnTo>
                  <a:pt x="124650" y="906"/>
                </a:lnTo>
                <a:lnTo>
                  <a:pt x="14465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4433" y="82247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674" y="0"/>
                </a:lnTo>
              </a:path>
            </a:pathLst>
          </a:custGeom>
          <a:ln w="55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64433" y="794561"/>
            <a:ext cx="109855" cy="55880"/>
          </a:xfrm>
          <a:custGeom>
            <a:avLst/>
            <a:gdLst/>
            <a:ahLst/>
            <a:cxnLst/>
            <a:rect l="l" t="t" r="r" b="b"/>
            <a:pathLst>
              <a:path w="109855" h="55880">
                <a:moveTo>
                  <a:pt x="0" y="55830"/>
                </a:moveTo>
                <a:lnTo>
                  <a:pt x="109674" y="55830"/>
                </a:lnTo>
                <a:lnTo>
                  <a:pt x="109674" y="0"/>
                </a:lnTo>
                <a:lnTo>
                  <a:pt x="0" y="0"/>
                </a:lnTo>
                <a:lnTo>
                  <a:pt x="0" y="5583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2530" y="631825"/>
            <a:ext cx="2299335" cy="301625"/>
          </a:xfrm>
          <a:custGeom>
            <a:avLst/>
            <a:gdLst/>
            <a:ahLst/>
            <a:cxnLst/>
            <a:rect l="l" t="t" r="r" b="b"/>
            <a:pathLst>
              <a:path w="2299335" h="301625">
                <a:moveTo>
                  <a:pt x="1419352" y="5079"/>
                </a:moveTo>
                <a:lnTo>
                  <a:pt x="1357121" y="5079"/>
                </a:lnTo>
                <a:lnTo>
                  <a:pt x="1243710" y="296290"/>
                </a:lnTo>
                <a:lnTo>
                  <a:pt x="1306068" y="296290"/>
                </a:lnTo>
                <a:lnTo>
                  <a:pt x="1330070" y="230124"/>
                </a:lnTo>
                <a:lnTo>
                  <a:pt x="1509448" y="230124"/>
                </a:lnTo>
                <a:lnTo>
                  <a:pt x="1489822" y="181101"/>
                </a:lnTo>
                <a:lnTo>
                  <a:pt x="1348232" y="181101"/>
                </a:lnTo>
                <a:lnTo>
                  <a:pt x="1387474" y="73025"/>
                </a:lnTo>
                <a:lnTo>
                  <a:pt x="1446553" y="73025"/>
                </a:lnTo>
                <a:lnTo>
                  <a:pt x="1419352" y="5079"/>
                </a:lnTo>
                <a:close/>
              </a:path>
              <a:path w="2299335" h="301625">
                <a:moveTo>
                  <a:pt x="1509448" y="230124"/>
                </a:moveTo>
                <a:lnTo>
                  <a:pt x="1446530" y="230124"/>
                </a:lnTo>
                <a:lnTo>
                  <a:pt x="1471930" y="296290"/>
                </a:lnTo>
                <a:lnTo>
                  <a:pt x="1535938" y="296290"/>
                </a:lnTo>
                <a:lnTo>
                  <a:pt x="1509448" y="230124"/>
                </a:lnTo>
                <a:close/>
              </a:path>
              <a:path w="2299335" h="301625">
                <a:moveTo>
                  <a:pt x="1667383" y="54228"/>
                </a:moveTo>
                <a:lnTo>
                  <a:pt x="1608582" y="54228"/>
                </a:lnTo>
                <a:lnTo>
                  <a:pt x="1608582" y="296290"/>
                </a:lnTo>
                <a:lnTo>
                  <a:pt x="1667383" y="296290"/>
                </a:lnTo>
                <a:lnTo>
                  <a:pt x="1667383" y="54228"/>
                </a:lnTo>
                <a:close/>
              </a:path>
              <a:path w="2299335" h="301625">
                <a:moveTo>
                  <a:pt x="1913128" y="5079"/>
                </a:moveTo>
                <a:lnTo>
                  <a:pt x="1850897" y="5079"/>
                </a:lnTo>
                <a:lnTo>
                  <a:pt x="1737486" y="296290"/>
                </a:lnTo>
                <a:lnTo>
                  <a:pt x="1799844" y="296290"/>
                </a:lnTo>
                <a:lnTo>
                  <a:pt x="1823846" y="230124"/>
                </a:lnTo>
                <a:lnTo>
                  <a:pt x="2003224" y="230124"/>
                </a:lnTo>
                <a:lnTo>
                  <a:pt x="1983598" y="181101"/>
                </a:lnTo>
                <a:lnTo>
                  <a:pt x="1842008" y="181101"/>
                </a:lnTo>
                <a:lnTo>
                  <a:pt x="1881251" y="73025"/>
                </a:lnTo>
                <a:lnTo>
                  <a:pt x="1940329" y="73025"/>
                </a:lnTo>
                <a:lnTo>
                  <a:pt x="1913128" y="5079"/>
                </a:lnTo>
                <a:close/>
              </a:path>
              <a:path w="2299335" h="301625">
                <a:moveTo>
                  <a:pt x="2003224" y="230124"/>
                </a:moveTo>
                <a:lnTo>
                  <a:pt x="1940306" y="230124"/>
                </a:lnTo>
                <a:lnTo>
                  <a:pt x="1965706" y="296290"/>
                </a:lnTo>
                <a:lnTo>
                  <a:pt x="2029714" y="296290"/>
                </a:lnTo>
                <a:lnTo>
                  <a:pt x="2003224" y="230124"/>
                </a:lnTo>
                <a:close/>
              </a:path>
              <a:path w="2299335" h="301625">
                <a:moveTo>
                  <a:pt x="1446553" y="73025"/>
                </a:moveTo>
                <a:lnTo>
                  <a:pt x="1387474" y="73025"/>
                </a:lnTo>
                <a:lnTo>
                  <a:pt x="1427607" y="181101"/>
                </a:lnTo>
                <a:lnTo>
                  <a:pt x="1489822" y="181101"/>
                </a:lnTo>
                <a:lnTo>
                  <a:pt x="1446553" y="73025"/>
                </a:lnTo>
                <a:close/>
              </a:path>
              <a:path w="2299335" h="301625">
                <a:moveTo>
                  <a:pt x="1940329" y="73025"/>
                </a:moveTo>
                <a:lnTo>
                  <a:pt x="1881251" y="73025"/>
                </a:lnTo>
                <a:lnTo>
                  <a:pt x="1921383" y="181101"/>
                </a:lnTo>
                <a:lnTo>
                  <a:pt x="1983598" y="181101"/>
                </a:lnTo>
                <a:lnTo>
                  <a:pt x="1940329" y="73025"/>
                </a:lnTo>
                <a:close/>
              </a:path>
              <a:path w="2299335" h="301625">
                <a:moveTo>
                  <a:pt x="1753616" y="5079"/>
                </a:moveTo>
                <a:lnTo>
                  <a:pt x="1522221" y="5079"/>
                </a:lnTo>
                <a:lnTo>
                  <a:pt x="1522221" y="54228"/>
                </a:lnTo>
                <a:lnTo>
                  <a:pt x="1753616" y="54228"/>
                </a:lnTo>
                <a:lnTo>
                  <a:pt x="1753616" y="5079"/>
                </a:lnTo>
                <a:close/>
              </a:path>
              <a:path w="2299335" h="301625">
                <a:moveTo>
                  <a:pt x="2125091" y="5079"/>
                </a:moveTo>
                <a:lnTo>
                  <a:pt x="2067941" y="5079"/>
                </a:lnTo>
                <a:lnTo>
                  <a:pt x="2067941" y="296290"/>
                </a:lnTo>
                <a:lnTo>
                  <a:pt x="2122551" y="296290"/>
                </a:lnTo>
                <a:lnTo>
                  <a:pt x="2122551" y="106299"/>
                </a:lnTo>
                <a:lnTo>
                  <a:pt x="2187171" y="106299"/>
                </a:lnTo>
                <a:lnTo>
                  <a:pt x="2125091" y="5079"/>
                </a:lnTo>
                <a:close/>
              </a:path>
              <a:path w="2299335" h="301625">
                <a:moveTo>
                  <a:pt x="2187171" y="106299"/>
                </a:moveTo>
                <a:lnTo>
                  <a:pt x="2122551" y="106299"/>
                </a:lnTo>
                <a:lnTo>
                  <a:pt x="2239898" y="296290"/>
                </a:lnTo>
                <a:lnTo>
                  <a:pt x="2298954" y="296290"/>
                </a:lnTo>
                <a:lnTo>
                  <a:pt x="2298954" y="199516"/>
                </a:lnTo>
                <a:lnTo>
                  <a:pt x="2244344" y="199516"/>
                </a:lnTo>
                <a:lnTo>
                  <a:pt x="2187171" y="106299"/>
                </a:lnTo>
                <a:close/>
              </a:path>
              <a:path w="2299335" h="301625">
                <a:moveTo>
                  <a:pt x="2298954" y="5079"/>
                </a:moveTo>
                <a:lnTo>
                  <a:pt x="2244344" y="5079"/>
                </a:lnTo>
                <a:lnTo>
                  <a:pt x="2244344" y="199516"/>
                </a:lnTo>
                <a:lnTo>
                  <a:pt x="2298954" y="199516"/>
                </a:lnTo>
                <a:lnTo>
                  <a:pt x="2298954" y="5079"/>
                </a:lnTo>
                <a:close/>
              </a:path>
              <a:path w="2299335" h="301625">
                <a:moveTo>
                  <a:pt x="1032129" y="5079"/>
                </a:moveTo>
                <a:lnTo>
                  <a:pt x="973201" y="5079"/>
                </a:lnTo>
                <a:lnTo>
                  <a:pt x="973201" y="296290"/>
                </a:lnTo>
                <a:lnTo>
                  <a:pt x="1032129" y="296290"/>
                </a:lnTo>
                <a:lnTo>
                  <a:pt x="1032129" y="168910"/>
                </a:lnTo>
                <a:lnTo>
                  <a:pt x="1206119" y="168910"/>
                </a:lnTo>
                <a:lnTo>
                  <a:pt x="1206119" y="119634"/>
                </a:lnTo>
                <a:lnTo>
                  <a:pt x="1032129" y="119634"/>
                </a:lnTo>
                <a:lnTo>
                  <a:pt x="1032129" y="5079"/>
                </a:lnTo>
                <a:close/>
              </a:path>
              <a:path w="2299335" h="301625">
                <a:moveTo>
                  <a:pt x="1206119" y="168910"/>
                </a:moveTo>
                <a:lnTo>
                  <a:pt x="1147318" y="168910"/>
                </a:lnTo>
                <a:lnTo>
                  <a:pt x="1147318" y="296290"/>
                </a:lnTo>
                <a:lnTo>
                  <a:pt x="1206119" y="296290"/>
                </a:lnTo>
                <a:lnTo>
                  <a:pt x="1206119" y="168910"/>
                </a:lnTo>
                <a:close/>
              </a:path>
              <a:path w="2299335" h="301625">
                <a:moveTo>
                  <a:pt x="1206119" y="5079"/>
                </a:moveTo>
                <a:lnTo>
                  <a:pt x="1147318" y="5079"/>
                </a:lnTo>
                <a:lnTo>
                  <a:pt x="1147318" y="119634"/>
                </a:lnTo>
                <a:lnTo>
                  <a:pt x="1206119" y="119634"/>
                </a:lnTo>
                <a:lnTo>
                  <a:pt x="1206119" y="5079"/>
                </a:lnTo>
                <a:close/>
              </a:path>
              <a:path w="2299335" h="301625">
                <a:moveTo>
                  <a:pt x="911224" y="5079"/>
                </a:moveTo>
                <a:lnTo>
                  <a:pt x="852423" y="5079"/>
                </a:lnTo>
                <a:lnTo>
                  <a:pt x="852423" y="296290"/>
                </a:lnTo>
                <a:lnTo>
                  <a:pt x="911224" y="296290"/>
                </a:lnTo>
                <a:lnTo>
                  <a:pt x="911224" y="5079"/>
                </a:lnTo>
                <a:close/>
              </a:path>
              <a:path w="2299335" h="301625">
                <a:moveTo>
                  <a:pt x="515366" y="5079"/>
                </a:moveTo>
                <a:lnTo>
                  <a:pt x="299466" y="5079"/>
                </a:lnTo>
                <a:lnTo>
                  <a:pt x="299466" y="296290"/>
                </a:lnTo>
                <a:lnTo>
                  <a:pt x="520954" y="296290"/>
                </a:lnTo>
                <a:lnTo>
                  <a:pt x="520954" y="247269"/>
                </a:lnTo>
                <a:lnTo>
                  <a:pt x="358267" y="247269"/>
                </a:lnTo>
                <a:lnTo>
                  <a:pt x="358267" y="167894"/>
                </a:lnTo>
                <a:lnTo>
                  <a:pt x="504444" y="167894"/>
                </a:lnTo>
                <a:lnTo>
                  <a:pt x="504444" y="118872"/>
                </a:lnTo>
                <a:lnTo>
                  <a:pt x="358267" y="118872"/>
                </a:lnTo>
                <a:lnTo>
                  <a:pt x="358267" y="54228"/>
                </a:lnTo>
                <a:lnTo>
                  <a:pt x="515366" y="54228"/>
                </a:lnTo>
                <a:lnTo>
                  <a:pt x="515366" y="5079"/>
                </a:lnTo>
                <a:close/>
              </a:path>
              <a:path w="2299335" h="301625">
                <a:moveTo>
                  <a:pt x="58801" y="5079"/>
                </a:moveTo>
                <a:lnTo>
                  <a:pt x="0" y="5079"/>
                </a:lnTo>
                <a:lnTo>
                  <a:pt x="0" y="296290"/>
                </a:lnTo>
                <a:lnTo>
                  <a:pt x="58801" y="296290"/>
                </a:lnTo>
                <a:lnTo>
                  <a:pt x="58801" y="208279"/>
                </a:lnTo>
                <a:lnTo>
                  <a:pt x="106553" y="159638"/>
                </a:lnTo>
                <a:lnTo>
                  <a:pt x="173812" y="159638"/>
                </a:lnTo>
                <a:lnTo>
                  <a:pt x="157384" y="134365"/>
                </a:lnTo>
                <a:lnTo>
                  <a:pt x="58801" y="134365"/>
                </a:lnTo>
                <a:lnTo>
                  <a:pt x="58801" y="5079"/>
                </a:lnTo>
                <a:close/>
              </a:path>
              <a:path w="2299335" h="301625">
                <a:moveTo>
                  <a:pt x="173812" y="159638"/>
                </a:moveTo>
                <a:lnTo>
                  <a:pt x="106553" y="159638"/>
                </a:lnTo>
                <a:lnTo>
                  <a:pt x="186563" y="296290"/>
                </a:lnTo>
                <a:lnTo>
                  <a:pt x="262635" y="296290"/>
                </a:lnTo>
                <a:lnTo>
                  <a:pt x="173812" y="159638"/>
                </a:lnTo>
                <a:close/>
              </a:path>
              <a:path w="2299335" h="301625">
                <a:moveTo>
                  <a:pt x="256667" y="5079"/>
                </a:moveTo>
                <a:lnTo>
                  <a:pt x="177672" y="5079"/>
                </a:lnTo>
                <a:lnTo>
                  <a:pt x="58801" y="134365"/>
                </a:lnTo>
                <a:lnTo>
                  <a:pt x="157384" y="134365"/>
                </a:lnTo>
                <a:lnTo>
                  <a:pt x="147066" y="118490"/>
                </a:lnTo>
                <a:lnTo>
                  <a:pt x="256667" y="5079"/>
                </a:lnTo>
                <a:close/>
              </a:path>
              <a:path w="2299335" h="301625">
                <a:moveTo>
                  <a:pt x="619124" y="195961"/>
                </a:moveTo>
                <a:lnTo>
                  <a:pt x="561974" y="201549"/>
                </a:lnTo>
                <a:lnTo>
                  <a:pt x="566330" y="224500"/>
                </a:lnTo>
                <a:lnTo>
                  <a:pt x="573674" y="244570"/>
                </a:lnTo>
                <a:lnTo>
                  <a:pt x="597281" y="275971"/>
                </a:lnTo>
                <a:lnTo>
                  <a:pt x="633269" y="295116"/>
                </a:lnTo>
                <a:lnTo>
                  <a:pt x="682117" y="301498"/>
                </a:lnTo>
                <a:lnTo>
                  <a:pt x="700305" y="300831"/>
                </a:lnTo>
                <a:lnTo>
                  <a:pt x="745490" y="290829"/>
                </a:lnTo>
                <a:lnTo>
                  <a:pt x="777190" y="268559"/>
                </a:lnTo>
                <a:lnTo>
                  <a:pt x="788390" y="251840"/>
                </a:lnTo>
                <a:lnTo>
                  <a:pt x="682752" y="251840"/>
                </a:lnTo>
                <a:lnTo>
                  <a:pt x="670012" y="250985"/>
                </a:lnTo>
                <a:lnTo>
                  <a:pt x="632841" y="230536"/>
                </a:lnTo>
                <a:lnTo>
                  <a:pt x="622363" y="209391"/>
                </a:lnTo>
                <a:lnTo>
                  <a:pt x="619124" y="195961"/>
                </a:lnTo>
                <a:close/>
              </a:path>
              <a:path w="2299335" h="301625">
                <a:moveTo>
                  <a:pt x="678688" y="0"/>
                </a:moveTo>
                <a:lnTo>
                  <a:pt x="633914" y="5732"/>
                </a:lnTo>
                <a:lnTo>
                  <a:pt x="592068" y="30608"/>
                </a:lnTo>
                <a:lnTo>
                  <a:pt x="573194" y="70326"/>
                </a:lnTo>
                <a:lnTo>
                  <a:pt x="572389" y="81279"/>
                </a:lnTo>
                <a:lnTo>
                  <a:pt x="574077" y="97948"/>
                </a:lnTo>
                <a:lnTo>
                  <a:pt x="599313" y="139953"/>
                </a:lnTo>
                <a:lnTo>
                  <a:pt x="643747" y="162546"/>
                </a:lnTo>
                <a:lnTo>
                  <a:pt x="695785" y="176514"/>
                </a:lnTo>
                <a:lnTo>
                  <a:pt x="705915" y="179337"/>
                </a:lnTo>
                <a:lnTo>
                  <a:pt x="739902" y="204724"/>
                </a:lnTo>
                <a:lnTo>
                  <a:pt x="739902" y="211709"/>
                </a:lnTo>
                <a:lnTo>
                  <a:pt x="717452" y="245036"/>
                </a:lnTo>
                <a:lnTo>
                  <a:pt x="682752" y="251840"/>
                </a:lnTo>
                <a:lnTo>
                  <a:pt x="788390" y="251840"/>
                </a:lnTo>
                <a:lnTo>
                  <a:pt x="790934" y="247173"/>
                </a:lnTo>
                <a:lnTo>
                  <a:pt x="795258" y="235648"/>
                </a:lnTo>
                <a:lnTo>
                  <a:pt x="797843" y="223742"/>
                </a:lnTo>
                <a:lnTo>
                  <a:pt x="798685" y="211709"/>
                </a:lnTo>
                <a:lnTo>
                  <a:pt x="798591" y="209391"/>
                </a:lnTo>
                <a:lnTo>
                  <a:pt x="787145" y="165100"/>
                </a:lnTo>
                <a:lnTo>
                  <a:pt x="754888" y="135509"/>
                </a:lnTo>
                <a:lnTo>
                  <a:pt x="711543" y="119649"/>
                </a:lnTo>
                <a:lnTo>
                  <a:pt x="671988" y="109479"/>
                </a:lnTo>
                <a:lnTo>
                  <a:pt x="656463" y="104536"/>
                </a:lnTo>
                <a:lnTo>
                  <a:pt x="644937" y="99712"/>
                </a:lnTo>
                <a:lnTo>
                  <a:pt x="637413" y="94996"/>
                </a:lnTo>
                <a:lnTo>
                  <a:pt x="631570" y="90170"/>
                </a:lnTo>
                <a:lnTo>
                  <a:pt x="628649" y="84200"/>
                </a:lnTo>
                <a:lnTo>
                  <a:pt x="628649" y="69850"/>
                </a:lnTo>
                <a:lnTo>
                  <a:pt x="666033" y="49414"/>
                </a:lnTo>
                <a:lnTo>
                  <a:pt x="678180" y="48767"/>
                </a:lnTo>
                <a:lnTo>
                  <a:pt x="780403" y="48767"/>
                </a:lnTo>
                <a:lnTo>
                  <a:pt x="773481" y="37133"/>
                </a:lnTo>
                <a:lnTo>
                  <a:pt x="761238" y="24129"/>
                </a:lnTo>
                <a:lnTo>
                  <a:pt x="745714" y="13608"/>
                </a:lnTo>
                <a:lnTo>
                  <a:pt x="726773" y="6064"/>
                </a:lnTo>
                <a:lnTo>
                  <a:pt x="704427" y="1520"/>
                </a:lnTo>
                <a:lnTo>
                  <a:pt x="678688" y="0"/>
                </a:lnTo>
                <a:close/>
              </a:path>
              <a:path w="2299335" h="301625">
                <a:moveTo>
                  <a:pt x="780403" y="48767"/>
                </a:moveTo>
                <a:lnTo>
                  <a:pt x="678180" y="48767"/>
                </a:lnTo>
                <a:lnTo>
                  <a:pt x="689798" y="49385"/>
                </a:lnTo>
                <a:lnTo>
                  <a:pt x="699881" y="51228"/>
                </a:lnTo>
                <a:lnTo>
                  <a:pt x="729196" y="80424"/>
                </a:lnTo>
                <a:lnTo>
                  <a:pt x="731646" y="90804"/>
                </a:lnTo>
                <a:lnTo>
                  <a:pt x="790447" y="88264"/>
                </a:lnTo>
                <a:lnTo>
                  <a:pt x="788062" y="69189"/>
                </a:lnTo>
                <a:lnTo>
                  <a:pt x="782415" y="52149"/>
                </a:lnTo>
                <a:lnTo>
                  <a:pt x="780403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4539" y="704850"/>
            <a:ext cx="79375" cy="108585"/>
          </a:xfrm>
          <a:custGeom>
            <a:avLst/>
            <a:gdLst/>
            <a:ahLst/>
            <a:cxnLst/>
            <a:rect l="l" t="t" r="r" b="b"/>
            <a:pathLst>
              <a:path w="79375" h="108584">
                <a:moveTo>
                  <a:pt x="39243" y="0"/>
                </a:moveTo>
                <a:lnTo>
                  <a:pt x="0" y="108076"/>
                </a:lnTo>
                <a:lnTo>
                  <a:pt x="79375" y="108076"/>
                </a:lnTo>
                <a:lnTo>
                  <a:pt x="3924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80763" y="704850"/>
            <a:ext cx="79375" cy="108585"/>
          </a:xfrm>
          <a:custGeom>
            <a:avLst/>
            <a:gdLst/>
            <a:ahLst/>
            <a:cxnLst/>
            <a:rect l="l" t="t" r="r" b="b"/>
            <a:pathLst>
              <a:path w="79375" h="108584">
                <a:moveTo>
                  <a:pt x="39242" y="0"/>
                </a:moveTo>
                <a:lnTo>
                  <a:pt x="0" y="108076"/>
                </a:lnTo>
                <a:lnTo>
                  <a:pt x="79375" y="108076"/>
                </a:lnTo>
                <a:lnTo>
                  <a:pt x="3924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0471" y="636905"/>
            <a:ext cx="231140" cy="291465"/>
          </a:xfrm>
          <a:custGeom>
            <a:avLst/>
            <a:gdLst/>
            <a:ahLst/>
            <a:cxnLst/>
            <a:rect l="l" t="t" r="r" b="b"/>
            <a:pathLst>
              <a:path w="231139" h="291465">
                <a:moveTo>
                  <a:pt x="0" y="0"/>
                </a:moveTo>
                <a:lnTo>
                  <a:pt x="57150" y="0"/>
                </a:lnTo>
                <a:lnTo>
                  <a:pt x="176402" y="194437"/>
                </a:lnTo>
                <a:lnTo>
                  <a:pt x="176402" y="0"/>
                </a:lnTo>
                <a:lnTo>
                  <a:pt x="231012" y="0"/>
                </a:lnTo>
                <a:lnTo>
                  <a:pt x="231012" y="291211"/>
                </a:lnTo>
                <a:lnTo>
                  <a:pt x="171957" y="291211"/>
                </a:lnTo>
                <a:lnTo>
                  <a:pt x="54610" y="101219"/>
                </a:lnTo>
                <a:lnTo>
                  <a:pt x="54610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0017" y="636905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5" h="291465">
                <a:moveTo>
                  <a:pt x="113411" y="0"/>
                </a:moveTo>
                <a:lnTo>
                  <a:pt x="175641" y="0"/>
                </a:lnTo>
                <a:lnTo>
                  <a:pt x="292227" y="291211"/>
                </a:lnTo>
                <a:lnTo>
                  <a:pt x="228219" y="291211"/>
                </a:lnTo>
                <a:lnTo>
                  <a:pt x="202819" y="225044"/>
                </a:lnTo>
                <a:lnTo>
                  <a:pt x="86360" y="225044"/>
                </a:lnTo>
                <a:lnTo>
                  <a:pt x="62357" y="291211"/>
                </a:lnTo>
                <a:lnTo>
                  <a:pt x="0" y="291211"/>
                </a:lnTo>
                <a:lnTo>
                  <a:pt x="11341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4753" y="636905"/>
            <a:ext cx="231775" cy="291465"/>
          </a:xfrm>
          <a:custGeom>
            <a:avLst/>
            <a:gdLst/>
            <a:ahLst/>
            <a:cxnLst/>
            <a:rect l="l" t="t" r="r" b="b"/>
            <a:pathLst>
              <a:path w="231775" h="291465">
                <a:moveTo>
                  <a:pt x="0" y="0"/>
                </a:moveTo>
                <a:lnTo>
                  <a:pt x="231394" y="0"/>
                </a:lnTo>
                <a:lnTo>
                  <a:pt x="231394" y="49149"/>
                </a:lnTo>
                <a:lnTo>
                  <a:pt x="145161" y="49149"/>
                </a:lnTo>
                <a:lnTo>
                  <a:pt x="145161" y="291211"/>
                </a:lnTo>
                <a:lnTo>
                  <a:pt x="86360" y="291211"/>
                </a:lnTo>
                <a:lnTo>
                  <a:pt x="86360" y="49149"/>
                </a:lnTo>
                <a:lnTo>
                  <a:pt x="0" y="49149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6241" y="636905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5" h="291465">
                <a:moveTo>
                  <a:pt x="113411" y="0"/>
                </a:moveTo>
                <a:lnTo>
                  <a:pt x="175641" y="0"/>
                </a:lnTo>
                <a:lnTo>
                  <a:pt x="292227" y="291211"/>
                </a:lnTo>
                <a:lnTo>
                  <a:pt x="228219" y="291211"/>
                </a:lnTo>
                <a:lnTo>
                  <a:pt x="202819" y="225044"/>
                </a:lnTo>
                <a:lnTo>
                  <a:pt x="86360" y="225044"/>
                </a:lnTo>
                <a:lnTo>
                  <a:pt x="62357" y="291211"/>
                </a:lnTo>
                <a:lnTo>
                  <a:pt x="0" y="291211"/>
                </a:lnTo>
                <a:lnTo>
                  <a:pt x="113411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05732" y="636905"/>
            <a:ext cx="233045" cy="291465"/>
          </a:xfrm>
          <a:custGeom>
            <a:avLst/>
            <a:gdLst/>
            <a:ahLst/>
            <a:cxnLst/>
            <a:rect l="l" t="t" r="r" b="b"/>
            <a:pathLst>
              <a:path w="233045" h="291465">
                <a:moveTo>
                  <a:pt x="0" y="0"/>
                </a:moveTo>
                <a:lnTo>
                  <a:pt x="58927" y="0"/>
                </a:lnTo>
                <a:lnTo>
                  <a:pt x="58927" y="114554"/>
                </a:lnTo>
                <a:lnTo>
                  <a:pt x="174116" y="114554"/>
                </a:lnTo>
                <a:lnTo>
                  <a:pt x="174116" y="0"/>
                </a:lnTo>
                <a:lnTo>
                  <a:pt x="232917" y="0"/>
                </a:lnTo>
                <a:lnTo>
                  <a:pt x="232917" y="291211"/>
                </a:lnTo>
                <a:lnTo>
                  <a:pt x="174116" y="291211"/>
                </a:lnTo>
                <a:lnTo>
                  <a:pt x="174116" y="163830"/>
                </a:lnTo>
                <a:lnTo>
                  <a:pt x="58927" y="163830"/>
                </a:lnTo>
                <a:lnTo>
                  <a:pt x="58927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84954" y="636905"/>
            <a:ext cx="59055" cy="291465"/>
          </a:xfrm>
          <a:custGeom>
            <a:avLst/>
            <a:gdLst/>
            <a:ahLst/>
            <a:cxnLst/>
            <a:rect l="l" t="t" r="r" b="b"/>
            <a:pathLst>
              <a:path w="59054" h="291465">
                <a:moveTo>
                  <a:pt x="0" y="0"/>
                </a:moveTo>
                <a:lnTo>
                  <a:pt x="58800" y="0"/>
                </a:lnTo>
                <a:lnTo>
                  <a:pt x="58800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1996" y="636905"/>
            <a:ext cx="221615" cy="291465"/>
          </a:xfrm>
          <a:custGeom>
            <a:avLst/>
            <a:gdLst/>
            <a:ahLst/>
            <a:cxnLst/>
            <a:rect l="l" t="t" r="r" b="b"/>
            <a:pathLst>
              <a:path w="221614" h="291465">
                <a:moveTo>
                  <a:pt x="0" y="0"/>
                </a:moveTo>
                <a:lnTo>
                  <a:pt x="215900" y="0"/>
                </a:lnTo>
                <a:lnTo>
                  <a:pt x="215900" y="49149"/>
                </a:lnTo>
                <a:lnTo>
                  <a:pt x="58800" y="49149"/>
                </a:lnTo>
                <a:lnTo>
                  <a:pt x="58800" y="113792"/>
                </a:lnTo>
                <a:lnTo>
                  <a:pt x="204977" y="113792"/>
                </a:lnTo>
                <a:lnTo>
                  <a:pt x="204977" y="162814"/>
                </a:lnTo>
                <a:lnTo>
                  <a:pt x="58800" y="162814"/>
                </a:lnTo>
                <a:lnTo>
                  <a:pt x="58800" y="242189"/>
                </a:lnTo>
                <a:lnTo>
                  <a:pt x="221487" y="242189"/>
                </a:lnTo>
                <a:lnTo>
                  <a:pt x="221487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2530" y="636905"/>
            <a:ext cx="262890" cy="291465"/>
          </a:xfrm>
          <a:custGeom>
            <a:avLst/>
            <a:gdLst/>
            <a:ahLst/>
            <a:cxnLst/>
            <a:rect l="l" t="t" r="r" b="b"/>
            <a:pathLst>
              <a:path w="262889" h="291465">
                <a:moveTo>
                  <a:pt x="0" y="0"/>
                </a:moveTo>
                <a:lnTo>
                  <a:pt x="58801" y="0"/>
                </a:lnTo>
                <a:lnTo>
                  <a:pt x="58801" y="129286"/>
                </a:lnTo>
                <a:lnTo>
                  <a:pt x="177672" y="0"/>
                </a:lnTo>
                <a:lnTo>
                  <a:pt x="256667" y="0"/>
                </a:lnTo>
                <a:lnTo>
                  <a:pt x="147066" y="113411"/>
                </a:lnTo>
                <a:lnTo>
                  <a:pt x="262635" y="291211"/>
                </a:lnTo>
                <a:lnTo>
                  <a:pt x="186563" y="291211"/>
                </a:lnTo>
                <a:lnTo>
                  <a:pt x="106553" y="154559"/>
                </a:lnTo>
                <a:lnTo>
                  <a:pt x="58801" y="203200"/>
                </a:lnTo>
                <a:lnTo>
                  <a:pt x="58801" y="291211"/>
                </a:lnTo>
                <a:lnTo>
                  <a:pt x="0" y="29121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94505" y="631825"/>
            <a:ext cx="236854" cy="301625"/>
          </a:xfrm>
          <a:custGeom>
            <a:avLst/>
            <a:gdLst/>
            <a:ahLst/>
            <a:cxnLst/>
            <a:rect l="l" t="t" r="r" b="b"/>
            <a:pathLst>
              <a:path w="236854" h="301625">
                <a:moveTo>
                  <a:pt x="116713" y="0"/>
                </a:moveTo>
                <a:lnTo>
                  <a:pt x="164798" y="6064"/>
                </a:lnTo>
                <a:lnTo>
                  <a:pt x="199263" y="24129"/>
                </a:lnTo>
                <a:lnTo>
                  <a:pt x="226087" y="69189"/>
                </a:lnTo>
                <a:lnTo>
                  <a:pt x="228473" y="88264"/>
                </a:lnTo>
                <a:lnTo>
                  <a:pt x="169672" y="90804"/>
                </a:lnTo>
                <a:lnTo>
                  <a:pt x="167221" y="80424"/>
                </a:lnTo>
                <a:lnTo>
                  <a:pt x="163687" y="71580"/>
                </a:lnTo>
                <a:lnTo>
                  <a:pt x="127823" y="49385"/>
                </a:lnTo>
                <a:lnTo>
                  <a:pt x="116205" y="48767"/>
                </a:lnTo>
                <a:lnTo>
                  <a:pt x="104058" y="49414"/>
                </a:lnTo>
                <a:lnTo>
                  <a:pt x="66675" y="69850"/>
                </a:lnTo>
                <a:lnTo>
                  <a:pt x="66675" y="77342"/>
                </a:lnTo>
                <a:lnTo>
                  <a:pt x="66675" y="84200"/>
                </a:lnTo>
                <a:lnTo>
                  <a:pt x="110013" y="109479"/>
                </a:lnTo>
                <a:lnTo>
                  <a:pt x="149568" y="119649"/>
                </a:lnTo>
                <a:lnTo>
                  <a:pt x="166798" y="124840"/>
                </a:lnTo>
                <a:lnTo>
                  <a:pt x="202650" y="141364"/>
                </a:lnTo>
                <a:lnTo>
                  <a:pt x="230245" y="175004"/>
                </a:lnTo>
                <a:lnTo>
                  <a:pt x="236728" y="211454"/>
                </a:lnTo>
                <a:lnTo>
                  <a:pt x="235868" y="223742"/>
                </a:lnTo>
                <a:lnTo>
                  <a:pt x="215215" y="268559"/>
                </a:lnTo>
                <a:lnTo>
                  <a:pt x="183515" y="290829"/>
                </a:lnTo>
                <a:lnTo>
                  <a:pt x="138330" y="300831"/>
                </a:lnTo>
                <a:lnTo>
                  <a:pt x="120142" y="301498"/>
                </a:lnTo>
                <a:lnTo>
                  <a:pt x="94116" y="299902"/>
                </a:lnTo>
                <a:lnTo>
                  <a:pt x="51687" y="287139"/>
                </a:lnTo>
                <a:lnTo>
                  <a:pt x="22020" y="261735"/>
                </a:lnTo>
                <a:lnTo>
                  <a:pt x="4355" y="224500"/>
                </a:lnTo>
                <a:lnTo>
                  <a:pt x="0" y="201549"/>
                </a:lnTo>
                <a:lnTo>
                  <a:pt x="57150" y="195961"/>
                </a:lnTo>
                <a:lnTo>
                  <a:pt x="60388" y="209391"/>
                </a:lnTo>
                <a:lnTo>
                  <a:pt x="64960" y="220916"/>
                </a:lnTo>
                <a:lnTo>
                  <a:pt x="96678" y="248427"/>
                </a:lnTo>
                <a:lnTo>
                  <a:pt x="120777" y="251840"/>
                </a:lnTo>
                <a:lnTo>
                  <a:pt x="134090" y="251080"/>
                </a:lnTo>
                <a:lnTo>
                  <a:pt x="169890" y="233515"/>
                </a:lnTo>
                <a:lnTo>
                  <a:pt x="177927" y="211709"/>
                </a:lnTo>
                <a:lnTo>
                  <a:pt x="177927" y="204724"/>
                </a:lnTo>
                <a:lnTo>
                  <a:pt x="143940" y="179337"/>
                </a:lnTo>
                <a:lnTo>
                  <a:pt x="103632" y="168783"/>
                </a:lnTo>
                <a:lnTo>
                  <a:pt x="81772" y="162546"/>
                </a:lnTo>
                <a:lnTo>
                  <a:pt x="37338" y="139953"/>
                </a:lnTo>
                <a:lnTo>
                  <a:pt x="12102" y="97948"/>
                </a:lnTo>
                <a:lnTo>
                  <a:pt x="10414" y="81279"/>
                </a:lnTo>
                <a:lnTo>
                  <a:pt x="11219" y="70326"/>
                </a:lnTo>
                <a:lnTo>
                  <a:pt x="30093" y="30608"/>
                </a:lnTo>
                <a:lnTo>
                  <a:pt x="71939" y="5732"/>
                </a:lnTo>
                <a:lnTo>
                  <a:pt x="100566" y="640"/>
                </a:lnTo>
                <a:lnTo>
                  <a:pt x="116713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2205" y="82247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74" y="0"/>
                </a:lnTo>
              </a:path>
            </a:pathLst>
          </a:custGeom>
          <a:ln w="55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2205" y="794561"/>
            <a:ext cx="109855" cy="55880"/>
          </a:xfrm>
          <a:custGeom>
            <a:avLst/>
            <a:gdLst/>
            <a:ahLst/>
            <a:cxnLst/>
            <a:rect l="l" t="t" r="r" b="b"/>
            <a:pathLst>
              <a:path w="109854" h="55880">
                <a:moveTo>
                  <a:pt x="0" y="55830"/>
                </a:moveTo>
                <a:lnTo>
                  <a:pt x="109674" y="55830"/>
                </a:lnTo>
                <a:lnTo>
                  <a:pt x="109674" y="0"/>
                </a:lnTo>
                <a:lnTo>
                  <a:pt x="0" y="0"/>
                </a:lnTo>
                <a:lnTo>
                  <a:pt x="0" y="5583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000" y="1184346"/>
            <a:ext cx="8405111" cy="5413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7525" y="1523936"/>
            <a:ext cx="652462" cy="102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7525" y="2984500"/>
            <a:ext cx="801687" cy="581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5450" y="685863"/>
            <a:ext cx="565150" cy="912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61912"/>
            <a:ext cx="3720386" cy="2281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575052"/>
            <a:ext cx="4667250" cy="117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PESTICIDE DI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LADANG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8097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Guna Pesticide dengan selamat dan betul </a:t>
            </a:r>
            <a:r>
              <a:rPr sz="1200" b="1" spc="-5" dirty="0">
                <a:latin typeface="Arial"/>
                <a:cs typeface="Arial"/>
              </a:rPr>
              <a:t>supaya </a:t>
            </a:r>
            <a:r>
              <a:rPr sz="1200" b="1" dirty="0">
                <a:latin typeface="Arial"/>
                <a:cs typeface="Arial"/>
              </a:rPr>
              <a:t>anda tidak  terdedah kepada risiko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KESIHATAN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Jika </a:t>
            </a:r>
            <a:r>
              <a:rPr sz="1200" b="1" spc="-5" dirty="0">
                <a:latin typeface="Arial"/>
                <a:cs typeface="Arial"/>
              </a:rPr>
              <a:t>membeli racun fahami  </a:t>
            </a:r>
            <a:r>
              <a:rPr sz="1200" b="1" spc="-45" dirty="0">
                <a:latin typeface="Arial"/>
                <a:cs typeface="Arial"/>
              </a:rPr>
              <a:t>TATACARA </a:t>
            </a:r>
            <a:r>
              <a:rPr sz="1200" b="1" dirty="0">
                <a:latin typeface="Arial"/>
                <a:cs typeface="Arial"/>
              </a:rPr>
              <a:t>penggunaan </a:t>
            </a:r>
            <a:r>
              <a:rPr sz="1200" b="1" spc="-10" dirty="0">
                <a:latin typeface="Arial"/>
                <a:cs typeface="Arial"/>
              </a:rPr>
              <a:t>yang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BETU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637" y="4114833"/>
            <a:ext cx="2867788" cy="2314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262066"/>
            <a:ext cx="3124248" cy="2705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3849692"/>
            <a:ext cx="3412407" cy="2560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3175" y="6452412"/>
            <a:ext cx="12084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Sharing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Info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2835" y="6452412"/>
            <a:ext cx="31388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daripada </a:t>
            </a:r>
            <a:r>
              <a:rPr sz="1600" b="1" dirty="0">
                <a:latin typeface="Arial"/>
                <a:cs typeface="Arial"/>
              </a:rPr>
              <a:t>kawan </a:t>
            </a:r>
            <a:r>
              <a:rPr sz="1600" b="1" spc="-10" dirty="0">
                <a:latin typeface="Arial"/>
                <a:cs typeface="Arial"/>
              </a:rPr>
              <a:t>Ladang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sebelah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337" y="4402161"/>
            <a:ext cx="2292588" cy="162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381000"/>
            <a:ext cx="14605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6900" y="372999"/>
            <a:ext cx="2386076" cy="1797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9501" y="5414962"/>
            <a:ext cx="1828800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1700" y="4972040"/>
            <a:ext cx="2076176" cy="1771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6025" y="400050"/>
            <a:ext cx="2466975" cy="1670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337" y="2667000"/>
            <a:ext cx="2209800" cy="1322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505" rIns="0" bIns="0" rtlCol="0">
            <a:spAutoFit/>
          </a:bodyPr>
          <a:lstStyle/>
          <a:p>
            <a:pPr marL="2716530">
              <a:lnSpc>
                <a:spcPct val="100000"/>
              </a:lnSpc>
            </a:pPr>
            <a:r>
              <a:rPr dirty="0"/>
              <a:t>Bekas yang mudah </a:t>
            </a:r>
            <a:r>
              <a:rPr spc="-5" dirty="0"/>
              <a:t>di</a:t>
            </a:r>
            <a:r>
              <a:rPr spc="-70" dirty="0"/>
              <a:t> </a:t>
            </a:r>
            <a:r>
              <a:rPr spc="-5" dirty="0"/>
              <a:t>pegang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70098" y="3492245"/>
            <a:ext cx="5523865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Cara mengangkat </a:t>
            </a:r>
            <a:r>
              <a:rPr sz="2000" b="1" spc="-10" dirty="0">
                <a:latin typeface="Arial"/>
                <a:cs typeface="Arial"/>
              </a:rPr>
              <a:t>yang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603250">
              <a:lnSpc>
                <a:spcPct val="100000"/>
              </a:lnSpc>
            </a:pPr>
            <a:r>
              <a:rPr sz="2000" spc="-35" dirty="0">
                <a:latin typeface="Arial"/>
                <a:cs typeface="Arial"/>
              </a:rPr>
              <a:t>Terlalu </a:t>
            </a:r>
            <a:r>
              <a:rPr sz="2000" spc="-5" dirty="0">
                <a:latin typeface="Arial"/>
                <a:cs typeface="Arial"/>
              </a:rPr>
              <a:t>berat guna </a:t>
            </a:r>
            <a:r>
              <a:rPr sz="2000" dirty="0">
                <a:latin typeface="Arial"/>
                <a:cs typeface="Arial"/>
              </a:rPr>
              <a:t>mesin (e.g. </a:t>
            </a:r>
            <a:r>
              <a:rPr sz="2000" b="1" spc="-25" dirty="0">
                <a:latin typeface="Arial"/>
                <a:cs typeface="Arial"/>
              </a:rPr>
              <a:t>Troli.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Forlift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90850" y="5068887"/>
            <a:ext cx="1687576" cy="1549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577805"/>
            <a:ext cx="2736245" cy="2882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1475" y="681101"/>
            <a:ext cx="2311400" cy="190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8662" y="3719576"/>
            <a:ext cx="2641600" cy="252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3586180"/>
            <a:ext cx="2646751" cy="2539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81703" y="2884551"/>
            <a:ext cx="366141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PRAKTIKKAN 5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‘S’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262" y="685992"/>
            <a:ext cx="8726096" cy="603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8773" y="2057490"/>
            <a:ext cx="1699589" cy="2093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6125" y="4267282"/>
            <a:ext cx="1819272" cy="1046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212" y="2971876"/>
            <a:ext cx="2997444" cy="1742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044" y="190500"/>
            <a:ext cx="119253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toh: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9888" y="190500"/>
            <a:ext cx="4462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Jentera </a:t>
            </a:r>
            <a:r>
              <a:rPr sz="2400" b="1" dirty="0">
                <a:latin typeface="Arial"/>
                <a:cs typeface="Arial"/>
              </a:rPr>
              <a:t>jentera di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Perladangan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262" y="914516"/>
            <a:ext cx="2993330" cy="17287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5825" y="804862"/>
            <a:ext cx="1603375" cy="11763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4451" y="5410200"/>
            <a:ext cx="1750949" cy="1171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609928"/>
            <a:ext cx="4467443" cy="2562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62" y="857292"/>
            <a:ext cx="2362210" cy="1790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200" y="3119469"/>
            <a:ext cx="2371697" cy="3076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5575" y="265176"/>
            <a:ext cx="435292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u="heavy" spc="-5" dirty="0">
                <a:latin typeface="Arial"/>
                <a:cs typeface="Arial"/>
              </a:rPr>
              <a:t>pengadaan dan</a:t>
            </a:r>
            <a:r>
              <a:rPr sz="2400" i="1" u="heavy" spc="-30" dirty="0">
                <a:latin typeface="Arial"/>
                <a:cs typeface="Arial"/>
              </a:rPr>
              <a:t> </a:t>
            </a:r>
            <a:r>
              <a:rPr sz="2400" i="1" u="heavy" spc="-5" dirty="0">
                <a:latin typeface="Arial"/>
                <a:cs typeface="Arial"/>
              </a:rPr>
              <a:t>penyenggaraan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u="heavy" spc="-5" dirty="0">
                <a:latin typeface="Arial"/>
                <a:cs typeface="Arial"/>
              </a:rPr>
              <a:t>dan </a:t>
            </a:r>
            <a:r>
              <a:rPr sz="2400" i="1" u="heavy" dirty="0">
                <a:latin typeface="Arial"/>
                <a:cs typeface="Arial"/>
              </a:rPr>
              <a:t>sistem</a:t>
            </a:r>
            <a:r>
              <a:rPr sz="2400" i="1" u="heavy" spc="-75" dirty="0">
                <a:latin typeface="Arial"/>
                <a:cs typeface="Arial"/>
              </a:rPr>
              <a:t> </a:t>
            </a:r>
            <a:r>
              <a:rPr sz="2400" i="1" u="heavy" dirty="0">
                <a:latin typeface="Arial"/>
                <a:cs typeface="Arial"/>
              </a:rPr>
              <a:t>kerja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5575" y="1362709"/>
            <a:ext cx="392747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Prosedur kerja selamat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perlu  mempunyai dokumentasi  lengkap </a:t>
            </a:r>
            <a:r>
              <a:rPr sz="1600" spc="-5" dirty="0">
                <a:latin typeface="Arial"/>
                <a:cs typeface="Arial"/>
              </a:rPr>
              <a:t>(ISO Dokumentasi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19007)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Contoh: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457252"/>
            <a:ext cx="4038788" cy="336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512" y="3802062"/>
            <a:ext cx="3583304" cy="922655"/>
          </a:xfrm>
          <a:prstGeom prst="rect">
            <a:avLst/>
          </a:prstGeom>
          <a:ln w="9525">
            <a:solidFill>
              <a:srgbClr val="00618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6360" marR="11493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latin typeface="Arial"/>
                <a:cs typeface="Arial"/>
              </a:rPr>
              <a:t>Pekerja perlu ada </a:t>
            </a:r>
            <a:r>
              <a:rPr sz="1800" spc="-15" dirty="0">
                <a:latin typeface="Arial"/>
                <a:cs typeface="Arial"/>
              </a:rPr>
              <a:t>waktu </a:t>
            </a:r>
            <a:r>
              <a:rPr sz="1800" spc="-5" dirty="0">
                <a:latin typeface="Arial"/>
                <a:cs typeface="Arial"/>
              </a:rPr>
              <a:t>rehat.  Pastikan tempat </a:t>
            </a:r>
            <a:r>
              <a:rPr sz="1800" spc="-10" dirty="0">
                <a:latin typeface="Arial"/>
                <a:cs typeface="Arial"/>
              </a:rPr>
              <a:t>yang </a:t>
            </a:r>
            <a:r>
              <a:rPr sz="1800" spc="-5" dirty="0">
                <a:latin typeface="Arial"/>
                <a:cs typeface="Arial"/>
              </a:rPr>
              <a:t>selesa dan  </a:t>
            </a:r>
            <a:r>
              <a:rPr sz="1800" spc="-10" dirty="0">
                <a:latin typeface="Arial"/>
                <a:cs typeface="Arial"/>
              </a:rPr>
              <a:t>bekalan </a:t>
            </a:r>
            <a:r>
              <a:rPr sz="1800" spc="-5" dirty="0">
                <a:latin typeface="Arial"/>
                <a:cs typeface="Arial"/>
              </a:rPr>
              <a:t>air bersih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mencukupi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0125" y="438086"/>
            <a:ext cx="4181475" cy="5262880"/>
          </a:xfrm>
          <a:custGeom>
            <a:avLst/>
            <a:gdLst/>
            <a:ahLst/>
            <a:cxnLst/>
            <a:rect l="l" t="t" r="r" b="b"/>
            <a:pathLst>
              <a:path w="4181475" h="5262880">
                <a:moveTo>
                  <a:pt x="0" y="5262626"/>
                </a:moveTo>
                <a:lnTo>
                  <a:pt x="4181475" y="5262626"/>
                </a:lnTo>
                <a:lnTo>
                  <a:pt x="4181475" y="0"/>
                </a:lnTo>
                <a:lnTo>
                  <a:pt x="0" y="0"/>
                </a:lnTo>
                <a:lnTo>
                  <a:pt x="0" y="52626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9753" y="478916"/>
            <a:ext cx="4006850" cy="293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Pertanian </a:t>
            </a:r>
            <a:r>
              <a:rPr sz="1600" b="1" spc="-10" dirty="0">
                <a:latin typeface="Arial"/>
                <a:cs typeface="Arial"/>
              </a:rPr>
              <a:t>adalah </a:t>
            </a:r>
            <a:r>
              <a:rPr sz="1600" b="1" spc="-5" dirty="0">
                <a:latin typeface="Arial"/>
                <a:cs typeface="Arial"/>
              </a:rPr>
              <a:t>diantara </a:t>
            </a:r>
            <a:r>
              <a:rPr sz="1600" b="1" spc="-10" dirty="0">
                <a:latin typeface="Arial"/>
                <a:cs typeface="Arial"/>
              </a:rPr>
              <a:t>sektor  </a:t>
            </a:r>
            <a:r>
              <a:rPr sz="1600" b="1" spc="-5" dirty="0">
                <a:latin typeface="Arial"/>
                <a:cs typeface="Arial"/>
              </a:rPr>
              <a:t>pekerjaan </a:t>
            </a:r>
            <a:r>
              <a:rPr sz="1600" b="1" spc="-15" dirty="0">
                <a:latin typeface="Arial"/>
                <a:cs typeface="Arial"/>
              </a:rPr>
              <a:t>yang </a:t>
            </a:r>
            <a:r>
              <a:rPr sz="1600" b="1" spc="-10" dirty="0">
                <a:latin typeface="Arial"/>
                <a:cs typeface="Arial"/>
              </a:rPr>
              <a:t>kedapatan </a:t>
            </a:r>
            <a:r>
              <a:rPr sz="1600" b="1" spc="-15" dirty="0">
                <a:latin typeface="Arial"/>
                <a:cs typeface="Arial"/>
              </a:rPr>
              <a:t>banyak </a:t>
            </a:r>
            <a:r>
              <a:rPr sz="1600" b="1" spc="-5" dirty="0">
                <a:latin typeface="Arial"/>
                <a:cs typeface="Arial"/>
              </a:rPr>
              <a:t>hazad,  </a:t>
            </a:r>
            <a:r>
              <a:rPr sz="1600" b="1" spc="-10" dirty="0">
                <a:latin typeface="Arial"/>
                <a:cs typeface="Arial"/>
              </a:rPr>
              <a:t>samada </a:t>
            </a:r>
            <a:r>
              <a:rPr sz="1600" b="1" spc="-5" dirty="0">
                <a:latin typeface="Arial"/>
                <a:cs typeface="Arial"/>
              </a:rPr>
              <a:t>di </a:t>
            </a:r>
            <a:r>
              <a:rPr sz="1600" b="1" spc="-10" dirty="0">
                <a:latin typeface="Arial"/>
                <a:cs typeface="Arial"/>
              </a:rPr>
              <a:t>negara maju </a:t>
            </a:r>
            <a:r>
              <a:rPr sz="1600" b="1" spc="-5" dirty="0">
                <a:latin typeface="Arial"/>
                <a:cs typeface="Arial"/>
              </a:rPr>
              <a:t>dan </a:t>
            </a:r>
            <a:r>
              <a:rPr sz="1600" b="1" spc="-10" dirty="0">
                <a:latin typeface="Arial"/>
                <a:cs typeface="Arial"/>
              </a:rPr>
              <a:t>negara  membangun.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111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Perhatian perlu di tingkatkan </a:t>
            </a:r>
            <a:r>
              <a:rPr sz="1600" b="1" spc="-10" dirty="0">
                <a:latin typeface="Arial"/>
                <a:cs typeface="Arial"/>
              </a:rPr>
              <a:t>secara  </a:t>
            </a:r>
            <a:r>
              <a:rPr sz="1600" b="1" spc="-5" dirty="0">
                <a:latin typeface="Arial"/>
                <a:cs typeface="Arial"/>
              </a:rPr>
              <a:t>lebih praktikal di </a:t>
            </a:r>
            <a:r>
              <a:rPr sz="1600" b="1" spc="-10" dirty="0">
                <a:latin typeface="Arial"/>
                <a:cs typeface="Arial"/>
              </a:rPr>
              <a:t>sektor </a:t>
            </a:r>
            <a:r>
              <a:rPr sz="1600" b="1" spc="-5" dirty="0">
                <a:latin typeface="Arial"/>
                <a:cs typeface="Arial"/>
              </a:rPr>
              <a:t>pertanian dan  </a:t>
            </a:r>
            <a:r>
              <a:rPr sz="1600" b="1" spc="-10" dirty="0">
                <a:latin typeface="Arial"/>
                <a:cs typeface="Arial"/>
              </a:rPr>
              <a:t>kepada keadaaan </a:t>
            </a:r>
            <a:r>
              <a:rPr sz="1600" b="1" spc="-15" dirty="0">
                <a:latin typeface="Arial"/>
                <a:cs typeface="Arial"/>
              </a:rPr>
              <a:t>yang </a:t>
            </a:r>
            <a:r>
              <a:rPr sz="1600" b="1" spc="-5" dirty="0">
                <a:latin typeface="Arial"/>
                <a:cs typeface="Arial"/>
              </a:rPr>
              <a:t>boleh  menurunkan </a:t>
            </a:r>
            <a:r>
              <a:rPr sz="1600" b="1" spc="-10" dirty="0">
                <a:latin typeface="Arial"/>
                <a:cs typeface="Arial"/>
              </a:rPr>
              <a:t>kadar kemalangan </a:t>
            </a:r>
            <a:r>
              <a:rPr sz="1600" b="1" spc="-5" dirty="0">
                <a:latin typeface="Arial"/>
                <a:cs typeface="Arial"/>
              </a:rPr>
              <a:t>dan  permasalahan </a:t>
            </a:r>
            <a:r>
              <a:rPr sz="1600" b="1" spc="-10" dirty="0">
                <a:latin typeface="Arial"/>
                <a:cs typeface="Arial"/>
              </a:rPr>
              <a:t>kesihatan., agar  </a:t>
            </a:r>
            <a:r>
              <a:rPr sz="1600" b="1" spc="-5" dirty="0">
                <a:latin typeface="Arial"/>
                <a:cs typeface="Arial"/>
              </a:rPr>
              <a:t>produktiviti </a:t>
            </a:r>
            <a:r>
              <a:rPr sz="1600" b="1" spc="-10" dirty="0">
                <a:latin typeface="Arial"/>
                <a:cs typeface="Arial"/>
              </a:rPr>
              <a:t>meningkat </a:t>
            </a:r>
            <a:r>
              <a:rPr sz="1600" b="1" spc="-5" dirty="0">
                <a:latin typeface="Arial"/>
                <a:cs typeface="Arial"/>
              </a:rPr>
              <a:t>bila </a:t>
            </a:r>
            <a:r>
              <a:rPr sz="1600" b="1" spc="-10" dirty="0">
                <a:latin typeface="Arial"/>
                <a:cs typeface="Arial"/>
              </a:rPr>
              <a:t>kerja dapat </a:t>
            </a:r>
            <a:r>
              <a:rPr sz="1600" b="1" spc="-5" dirty="0">
                <a:latin typeface="Arial"/>
                <a:cs typeface="Arial"/>
              </a:rPr>
              <a:t>di  </a:t>
            </a:r>
            <a:r>
              <a:rPr sz="1600" b="1" spc="-10" dirty="0">
                <a:latin typeface="Arial"/>
                <a:cs typeface="Arial"/>
              </a:rPr>
              <a:t>buat </a:t>
            </a:r>
            <a:r>
              <a:rPr sz="1600" b="1" spc="-5" dirty="0">
                <a:latin typeface="Arial"/>
                <a:cs typeface="Arial"/>
              </a:rPr>
              <a:t>dengan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sempurna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9753" y="3649726"/>
            <a:ext cx="3954779" cy="17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Banyak </a:t>
            </a:r>
            <a:r>
              <a:rPr sz="1600" b="1" spc="-5" dirty="0">
                <a:latin typeface="Arial"/>
                <a:cs typeface="Arial"/>
              </a:rPr>
              <a:t>laporan </a:t>
            </a:r>
            <a:r>
              <a:rPr sz="1600" b="1" spc="-10" dirty="0">
                <a:latin typeface="Arial"/>
                <a:cs typeface="Arial"/>
              </a:rPr>
              <a:t>daripada </a:t>
            </a:r>
            <a:r>
              <a:rPr sz="1600" b="1" spc="-5" dirty="0">
                <a:latin typeface="Arial"/>
                <a:cs typeface="Arial"/>
              </a:rPr>
              <a:t>beberapa  </a:t>
            </a:r>
            <a:r>
              <a:rPr sz="1600" b="1" spc="-10" dirty="0">
                <a:latin typeface="Arial"/>
                <a:cs typeface="Arial"/>
              </a:rPr>
              <a:t>negara </a:t>
            </a:r>
            <a:r>
              <a:rPr sz="1600" b="1" spc="-5" dirty="0">
                <a:latin typeface="Arial"/>
                <a:cs typeface="Arial"/>
              </a:rPr>
              <a:t>menunjukkan </a:t>
            </a:r>
            <a:r>
              <a:rPr sz="1600" b="1" spc="-10" dirty="0">
                <a:latin typeface="Arial"/>
                <a:cs typeface="Arial"/>
              </a:rPr>
              <a:t>innovasi </a:t>
            </a:r>
            <a:r>
              <a:rPr sz="1600" b="1" spc="-20" dirty="0">
                <a:latin typeface="Arial"/>
                <a:cs typeface="Arial"/>
              </a:rPr>
              <a:t>yang  </a:t>
            </a:r>
            <a:r>
              <a:rPr sz="1600" b="1" spc="-5" dirty="0">
                <a:latin typeface="Arial"/>
                <a:cs typeface="Arial"/>
              </a:rPr>
              <a:t>disarankan </a:t>
            </a:r>
            <a:r>
              <a:rPr sz="1600" b="1" spc="-10" dirty="0">
                <a:latin typeface="Arial"/>
                <a:cs typeface="Arial"/>
              </a:rPr>
              <a:t>sistem </a:t>
            </a:r>
            <a:r>
              <a:rPr sz="1600" b="1" spc="-5" dirty="0">
                <a:latin typeface="Arial"/>
                <a:cs typeface="Arial"/>
              </a:rPr>
              <a:t>lebih </a:t>
            </a:r>
            <a:r>
              <a:rPr sz="1600" b="1" spc="-10" dirty="0">
                <a:latin typeface="Arial"/>
                <a:cs typeface="Arial"/>
              </a:rPr>
              <a:t>efektif </a:t>
            </a:r>
            <a:r>
              <a:rPr sz="1600" b="1" spc="-5" dirty="0">
                <a:latin typeface="Arial"/>
                <a:cs typeface="Arial"/>
              </a:rPr>
              <a:t>bila  </a:t>
            </a:r>
            <a:r>
              <a:rPr sz="1600" b="1" spc="-10" dirty="0">
                <a:latin typeface="Arial"/>
                <a:cs typeface="Arial"/>
              </a:rPr>
              <a:t>Keselamatan </a:t>
            </a:r>
            <a:r>
              <a:rPr sz="1600" b="1" spc="-5" dirty="0">
                <a:latin typeface="Arial"/>
                <a:cs typeface="Arial"/>
              </a:rPr>
              <a:t>dan </a:t>
            </a:r>
            <a:r>
              <a:rPr sz="1600" b="1" spc="-10" dirty="0">
                <a:latin typeface="Arial"/>
                <a:cs typeface="Arial"/>
              </a:rPr>
              <a:t>Kesihatan </a:t>
            </a:r>
            <a:r>
              <a:rPr sz="1600" b="1" spc="-5" dirty="0">
                <a:latin typeface="Arial"/>
                <a:cs typeface="Arial"/>
              </a:rPr>
              <a:t>Pekerjaan  </a:t>
            </a:r>
            <a:r>
              <a:rPr sz="1600" b="1" spc="-10" dirty="0">
                <a:latin typeface="Arial"/>
                <a:cs typeface="Arial"/>
              </a:rPr>
              <a:t>berjaya </a:t>
            </a:r>
            <a:r>
              <a:rPr sz="1600" b="1" spc="-5" dirty="0">
                <a:latin typeface="Arial"/>
                <a:cs typeface="Arial"/>
              </a:rPr>
              <a:t>di laksanakan di persekitaran  </a:t>
            </a:r>
            <a:r>
              <a:rPr sz="1600" b="1" spc="-10" dirty="0">
                <a:latin typeface="Arial"/>
                <a:cs typeface="Arial"/>
              </a:rPr>
              <a:t>kerja </a:t>
            </a:r>
            <a:r>
              <a:rPr sz="1600" b="1" spc="-5" dirty="0">
                <a:latin typeface="Arial"/>
                <a:cs typeface="Arial"/>
              </a:rPr>
              <a:t>perladangan besar dan </a:t>
            </a:r>
            <a:r>
              <a:rPr sz="1600" b="1" spc="-10" dirty="0">
                <a:latin typeface="Arial"/>
                <a:cs typeface="Arial"/>
              </a:rPr>
              <a:t>kecil </a:t>
            </a:r>
            <a:r>
              <a:rPr sz="1600" b="1" spc="-5" dirty="0">
                <a:latin typeface="Arial"/>
                <a:cs typeface="Arial"/>
              </a:rPr>
              <a:t>di luar  </a:t>
            </a:r>
            <a:r>
              <a:rPr sz="1600" b="1" spc="-20" dirty="0">
                <a:latin typeface="Arial"/>
                <a:cs typeface="Arial"/>
              </a:rPr>
              <a:t>bandar.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3716" y="554482"/>
            <a:ext cx="425386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This</a:t>
            </a:r>
            <a:r>
              <a:rPr sz="4000" b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145" marR="177800" indent="-236220">
              <a:lnSpc>
                <a:spcPct val="100000"/>
              </a:lnSpc>
              <a:buClr>
                <a:srgbClr val="003399"/>
              </a:buClr>
              <a:buFont typeface="Wingdings"/>
              <a:buChar char=""/>
              <a:tabLst>
                <a:tab pos="525145" algn="l"/>
                <a:tab pos="1997075" algn="l"/>
              </a:tabLst>
            </a:pPr>
            <a:r>
              <a:rPr spc="-5" dirty="0"/>
              <a:t>Provides an </a:t>
            </a:r>
            <a:r>
              <a:rPr spc="-10" dirty="0"/>
              <a:t>overview, </a:t>
            </a:r>
            <a:r>
              <a:rPr spc="-5" dirty="0"/>
              <a:t>following </a:t>
            </a:r>
            <a:r>
              <a:rPr dirty="0"/>
              <a:t>the meeting </a:t>
            </a:r>
            <a:r>
              <a:rPr spc="-5" dirty="0"/>
              <a:t>of </a:t>
            </a:r>
            <a:r>
              <a:rPr spc="-10" dirty="0"/>
              <a:t>PC283 </a:t>
            </a:r>
            <a:r>
              <a:rPr spc="-5" dirty="0"/>
              <a:t>in  </a:t>
            </a:r>
            <a:r>
              <a:rPr dirty="0"/>
              <a:t>Toronto,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5" dirty="0"/>
              <a:t>current </a:t>
            </a:r>
            <a:r>
              <a:rPr dirty="0"/>
              <a:t>state </a:t>
            </a:r>
            <a:r>
              <a:rPr spc="-5" dirty="0"/>
              <a:t>of </a:t>
            </a:r>
            <a:r>
              <a:rPr spc="-10" dirty="0"/>
              <a:t>development </a:t>
            </a:r>
            <a:r>
              <a:rPr spc="-5" dirty="0"/>
              <a:t>of </a:t>
            </a:r>
            <a:r>
              <a:rPr dirty="0"/>
              <a:t>ISO  </a:t>
            </a:r>
            <a:r>
              <a:rPr spc="-5" dirty="0"/>
              <a:t>45001 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Occupational health and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safety </a:t>
            </a:r>
            <a:r>
              <a:rPr i="1" spc="-10" dirty="0">
                <a:solidFill>
                  <a:srgbClr val="000000"/>
                </a:solidFill>
                <a:latin typeface="Arial"/>
                <a:cs typeface="Arial"/>
              </a:rPr>
              <a:t>management  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r>
              <a:rPr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-	</a:t>
            </a:r>
            <a:r>
              <a:rPr i="1" spc="-10" dirty="0">
                <a:solidFill>
                  <a:srgbClr val="000000"/>
                </a:solidFill>
                <a:latin typeface="Arial"/>
                <a:cs typeface="Arial"/>
              </a:rPr>
              <a:t>Requirements 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with guidance 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i="1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</a:p>
          <a:p>
            <a:pPr marL="276225">
              <a:lnSpc>
                <a:spcPct val="100000"/>
              </a:lnSpc>
              <a:spcBef>
                <a:spcPts val="25"/>
              </a:spcBef>
              <a:buClr>
                <a:srgbClr val="003399"/>
              </a:buClr>
              <a:buFont typeface="Wingdings"/>
              <a:buChar char=""/>
            </a:pPr>
            <a:endParaRPr sz="2150">
              <a:latin typeface="Times New Roman"/>
              <a:cs typeface="Times New Roman"/>
            </a:endParaRPr>
          </a:p>
          <a:p>
            <a:pPr marL="525145" marR="1064895" indent="-236220">
              <a:lnSpc>
                <a:spcPct val="100000"/>
              </a:lnSpc>
              <a:buClr>
                <a:srgbClr val="003399"/>
              </a:buClr>
              <a:buFont typeface="Wingdings"/>
              <a:buChar char=""/>
              <a:tabLst>
                <a:tab pos="525145" algn="l"/>
              </a:tabLst>
            </a:pPr>
            <a:r>
              <a:rPr dirty="0">
                <a:solidFill>
                  <a:srgbClr val="000000"/>
                </a:solidFill>
              </a:rPr>
              <a:t>It </a:t>
            </a:r>
            <a:r>
              <a:rPr spc="-5" dirty="0">
                <a:solidFill>
                  <a:srgbClr val="000000"/>
                </a:solidFill>
              </a:rPr>
              <a:t>is being </a:t>
            </a:r>
            <a:r>
              <a:rPr spc="-10" dirty="0">
                <a:solidFill>
                  <a:srgbClr val="000000"/>
                </a:solidFill>
              </a:rPr>
              <a:t>developed </a:t>
            </a:r>
            <a:r>
              <a:rPr spc="-5" dirty="0">
                <a:solidFill>
                  <a:srgbClr val="000000"/>
                </a:solidFill>
              </a:rPr>
              <a:t>by </a:t>
            </a:r>
            <a:r>
              <a:rPr dirty="0">
                <a:solidFill>
                  <a:srgbClr val="000000"/>
                </a:solidFill>
              </a:rPr>
              <a:t>ISO/PC </a:t>
            </a:r>
            <a:r>
              <a:rPr spc="-5" dirty="0">
                <a:solidFill>
                  <a:srgbClr val="000000"/>
                </a:solidFill>
              </a:rPr>
              <a:t>283 </a:t>
            </a:r>
            <a:r>
              <a:rPr dirty="0">
                <a:solidFill>
                  <a:srgbClr val="000000"/>
                </a:solidFill>
              </a:rPr>
              <a:t>for </a:t>
            </a:r>
            <a:r>
              <a:rPr spc="-5" dirty="0">
                <a:solidFill>
                  <a:srgbClr val="000000"/>
                </a:solidFill>
              </a:rPr>
              <a:t>use by its  members </a:t>
            </a:r>
            <a:r>
              <a:rPr dirty="0">
                <a:solidFill>
                  <a:srgbClr val="000000"/>
                </a:solidFill>
              </a:rPr>
              <a:t>for </a:t>
            </a:r>
            <a:r>
              <a:rPr spc="-5" dirty="0">
                <a:solidFill>
                  <a:srgbClr val="000000"/>
                </a:solidFill>
              </a:rPr>
              <a:t>communication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purposes</a:t>
            </a:r>
          </a:p>
          <a:p>
            <a:pPr marL="276225">
              <a:lnSpc>
                <a:spcPct val="100000"/>
              </a:lnSpc>
              <a:spcBef>
                <a:spcPts val="20"/>
              </a:spcBef>
              <a:buClr>
                <a:srgbClr val="003399"/>
              </a:buClr>
              <a:buFont typeface="Wingdings"/>
              <a:buChar char=""/>
            </a:pPr>
            <a:endParaRPr sz="2150">
              <a:latin typeface="Times New Roman"/>
              <a:cs typeface="Times New Roman"/>
            </a:endParaRPr>
          </a:p>
          <a:p>
            <a:pPr marL="525145" indent="-236220">
              <a:lnSpc>
                <a:spcPct val="100000"/>
              </a:lnSpc>
              <a:buClr>
                <a:srgbClr val="003399"/>
              </a:buClr>
              <a:buFont typeface="Wingdings"/>
              <a:buChar char=""/>
              <a:tabLst>
                <a:tab pos="525145" algn="l"/>
              </a:tabLst>
            </a:pPr>
            <a:r>
              <a:rPr dirty="0">
                <a:solidFill>
                  <a:srgbClr val="000000"/>
                </a:solidFill>
              </a:rPr>
              <a:t>It </a:t>
            </a:r>
            <a:r>
              <a:rPr spc="-5" dirty="0">
                <a:solidFill>
                  <a:srgbClr val="000000"/>
                </a:solidFill>
              </a:rPr>
              <a:t>will be updated as </a:t>
            </a:r>
            <a:r>
              <a:rPr dirty="0">
                <a:solidFill>
                  <a:srgbClr val="000000"/>
                </a:solidFill>
              </a:rPr>
              <a:t>the </a:t>
            </a:r>
            <a:r>
              <a:rPr spc="-10" dirty="0">
                <a:solidFill>
                  <a:srgbClr val="000000"/>
                </a:solidFill>
              </a:rPr>
              <a:t>development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dirty="0">
                <a:solidFill>
                  <a:srgbClr val="000000"/>
                </a:solidFill>
              </a:rPr>
              <a:t>ISO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45001</a:t>
            </a:r>
          </a:p>
          <a:p>
            <a:pPr marL="52451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progresses</a:t>
            </a:r>
          </a:p>
          <a:p>
            <a:pPr marL="276225">
              <a:lnSpc>
                <a:spcPct val="100000"/>
              </a:lnSpc>
            </a:pPr>
            <a:endParaRPr spc="-5" dirty="0">
              <a:solidFill>
                <a:srgbClr val="000000"/>
              </a:solidFill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276225" marR="5080" algn="r">
              <a:lnSpc>
                <a:spcPct val="100000"/>
              </a:lnSpc>
            </a:pPr>
            <a:r>
              <a:rPr sz="3000" b="1" spc="-5" dirty="0">
                <a:solidFill>
                  <a:srgbClr val="000000"/>
                </a:solidFill>
                <a:latin typeface="Arial"/>
                <a:cs typeface="Arial"/>
              </a:rPr>
              <a:t>Next…….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828800"/>
            <a:ext cx="3581400" cy="268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797305"/>
            <a:ext cx="755586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Adakah </a:t>
            </a:r>
            <a:r>
              <a:rPr sz="3000" b="1" dirty="0">
                <a:latin typeface="Arial"/>
                <a:cs typeface="Arial"/>
              </a:rPr>
              <a:t>perlu KKP </a:t>
            </a:r>
            <a:r>
              <a:rPr sz="3000" b="1" spc="-5" dirty="0">
                <a:latin typeface="Arial"/>
                <a:cs typeface="Arial"/>
              </a:rPr>
              <a:t>punyai satu</a:t>
            </a:r>
            <a:r>
              <a:rPr sz="3000" b="1" spc="-1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Standard?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575" y="4690109"/>
            <a:ext cx="472186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Kenyataan </a:t>
            </a:r>
            <a:r>
              <a:rPr sz="1600" b="1" spc="-5" dirty="0">
                <a:latin typeface="Arial"/>
                <a:cs typeface="Arial"/>
              </a:rPr>
              <a:t>ini </a:t>
            </a:r>
            <a:r>
              <a:rPr sz="1600" b="1" spc="-10" dirty="0">
                <a:latin typeface="Arial"/>
                <a:cs typeface="Arial"/>
              </a:rPr>
              <a:t>adalah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oleh: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David </a:t>
            </a:r>
            <a:r>
              <a:rPr sz="1600" b="1" spc="-5" dirty="0">
                <a:latin typeface="Arial"/>
                <a:cs typeface="Arial"/>
              </a:rPr>
              <a:t>Smith </a:t>
            </a:r>
            <a:r>
              <a:rPr sz="1600" b="1" spc="-10" dirty="0">
                <a:latin typeface="Arial"/>
                <a:cs typeface="Arial"/>
              </a:rPr>
              <a:t>adalah </a:t>
            </a:r>
            <a:r>
              <a:rPr sz="1600" b="1" spc="-5" dirty="0">
                <a:latin typeface="Arial"/>
                <a:cs typeface="Arial"/>
              </a:rPr>
              <a:t>Pengerusi </a:t>
            </a:r>
            <a:r>
              <a:rPr sz="1600" b="1" spc="-10" dirty="0">
                <a:latin typeface="Arial"/>
                <a:cs typeface="Arial"/>
              </a:rPr>
              <a:t>kepada </a:t>
            </a:r>
            <a:r>
              <a:rPr sz="1600" b="1" spc="-5" dirty="0">
                <a:latin typeface="Arial"/>
                <a:cs typeface="Arial"/>
              </a:rPr>
              <a:t>ISO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45001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608" y="487552"/>
            <a:ext cx="8059293" cy="276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625" y="1165254"/>
            <a:ext cx="8120948" cy="5576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625" y="1165225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762000" y="0"/>
                </a:moveTo>
                <a:lnTo>
                  <a:pt x="0" y="0"/>
                </a:lnTo>
                <a:lnTo>
                  <a:pt x="133350" y="533400"/>
                </a:lnTo>
                <a:lnTo>
                  <a:pt x="628650" y="533400"/>
                </a:lnTo>
                <a:lnTo>
                  <a:pt x="762000" y="0"/>
                </a:lnTo>
                <a:close/>
              </a:path>
            </a:pathLst>
          </a:custGeom>
          <a:solidFill>
            <a:srgbClr val="B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625" y="1165225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762000" y="0"/>
                </a:moveTo>
                <a:lnTo>
                  <a:pt x="628650" y="533400"/>
                </a:lnTo>
                <a:lnTo>
                  <a:pt x="133350" y="533400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ln w="15875">
            <a:solidFill>
              <a:srgbClr val="536F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304" y="563626"/>
            <a:ext cx="6295377" cy="35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750" y="1052686"/>
            <a:ext cx="8184568" cy="5421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96850"/>
            <a:ext cx="7075805" cy="1200150"/>
          </a:xfrm>
          <a:prstGeom prst="rect">
            <a:avLst/>
          </a:prstGeom>
          <a:ln w="9525">
            <a:solidFill>
              <a:srgbClr val="FFFF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2400" b="1" spc="-40" dirty="0">
                <a:latin typeface="Arial"/>
                <a:cs typeface="Arial"/>
              </a:rPr>
              <a:t>KESELAMATAN </a:t>
            </a:r>
            <a:r>
              <a:rPr sz="2400" b="1" spc="-5" dirty="0">
                <a:latin typeface="Arial"/>
                <a:cs typeface="Arial"/>
              </a:rPr>
              <a:t>DAN </a:t>
            </a:r>
            <a:r>
              <a:rPr sz="2400" b="1" spc="-45" dirty="0">
                <a:latin typeface="Arial"/>
                <a:cs typeface="Arial"/>
              </a:rPr>
              <a:t>KESIHATAN</a:t>
            </a:r>
            <a:r>
              <a:rPr sz="2400" b="1" spc="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PEKERJAAN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6059932"/>
            <a:ext cx="492188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Apa </a:t>
            </a:r>
            <a:r>
              <a:rPr sz="2000" b="1" spc="-10" dirty="0">
                <a:latin typeface="Arial"/>
                <a:cs typeface="Arial"/>
              </a:rPr>
              <a:t>yang </a:t>
            </a:r>
            <a:r>
              <a:rPr sz="2000" b="1" dirty="0">
                <a:latin typeface="Arial"/>
                <a:cs typeface="Arial"/>
              </a:rPr>
              <a:t>perlu di lakukan oleh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Industri?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0763" y="1392936"/>
            <a:ext cx="6509004" cy="4072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1507" y="3531108"/>
            <a:ext cx="495299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3732" y="4019169"/>
            <a:ext cx="1854200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480"/>
              </a:lnSpc>
            </a:pPr>
            <a:r>
              <a:rPr sz="2400" spc="-5" dirty="0">
                <a:latin typeface="Arial"/>
                <a:cs typeface="Arial"/>
              </a:rPr>
              <a:t>Pematuhan 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runda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98364" y="2612135"/>
            <a:ext cx="559308" cy="397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9902" y="3182594"/>
            <a:ext cx="2229865" cy="158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300"/>
              </a:lnSpc>
            </a:pPr>
            <a:r>
              <a:rPr sz="2000" dirty="0" err="1">
                <a:latin typeface="Arial"/>
                <a:cs typeface="Arial"/>
              </a:rPr>
              <a:t>Mencegah</a:t>
            </a:r>
            <a:r>
              <a:rPr sz="2000">
                <a:latin typeface="Arial"/>
                <a:cs typeface="Arial"/>
              </a:rPr>
              <a:t>  </a:t>
            </a:r>
            <a:r>
              <a:rPr sz="2000" smtClean="0">
                <a:latin typeface="Arial"/>
                <a:cs typeface="Arial"/>
              </a:rPr>
              <a:t>P</a:t>
            </a:r>
            <a:r>
              <a:rPr sz="2000" spc="-10" smtClean="0">
                <a:latin typeface="Arial"/>
                <a:cs typeface="Arial"/>
              </a:rPr>
              <a:t>E</a:t>
            </a:r>
            <a:r>
              <a:rPr sz="2000" spc="-5" smtClean="0">
                <a:latin typeface="Arial"/>
                <a:cs typeface="Arial"/>
              </a:rPr>
              <a:t>RMAS</a:t>
            </a:r>
            <a:r>
              <a:rPr sz="2000" spc="-10" smtClean="0">
                <a:latin typeface="Arial"/>
                <a:cs typeface="Arial"/>
              </a:rPr>
              <a:t>A</a:t>
            </a:r>
            <a:r>
              <a:rPr sz="2000" spc="-5" smtClean="0">
                <a:latin typeface="Arial"/>
                <a:cs typeface="Arial"/>
              </a:rPr>
              <a:t>LAHA</a:t>
            </a:r>
            <a:r>
              <a:rPr sz="2000" smtClean="0">
                <a:latin typeface="Arial"/>
                <a:cs typeface="Arial"/>
              </a:rPr>
              <a:t>N</a:t>
            </a:r>
            <a:r>
              <a:rPr sz="2000" spc="-75" smtClean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KESIHATAN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2000" dirty="0">
                <a:latin typeface="Arial"/>
                <a:cs typeface="Arial"/>
              </a:rPr>
              <a:t>dan</a:t>
            </a:r>
          </a:p>
          <a:p>
            <a:pPr marL="12700">
              <a:lnSpc>
                <a:spcPts val="2070"/>
              </a:lnSpc>
            </a:pPr>
            <a:r>
              <a:rPr sz="2000" spc="-5" dirty="0">
                <a:latin typeface="Arial"/>
                <a:cs typeface="Arial"/>
              </a:rPr>
              <a:t>KECEDERAAN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latin typeface="Arial"/>
                <a:cs typeface="Arial"/>
              </a:rPr>
              <a:t>semasa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bekerja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072" y="4800600"/>
            <a:ext cx="1536065" cy="1234440"/>
          </a:xfrm>
          <a:custGeom>
            <a:avLst/>
            <a:gdLst/>
            <a:ahLst/>
            <a:cxnLst/>
            <a:rect l="l" t="t" r="r" b="b"/>
            <a:pathLst>
              <a:path w="1536064" h="1234439">
                <a:moveTo>
                  <a:pt x="59106" y="47181"/>
                </a:moveTo>
                <a:lnTo>
                  <a:pt x="72756" y="82562"/>
                </a:lnTo>
                <a:lnTo>
                  <a:pt x="1512189" y="1234071"/>
                </a:lnTo>
                <a:lnTo>
                  <a:pt x="1536064" y="1204328"/>
                </a:lnTo>
                <a:lnTo>
                  <a:pt x="96621" y="52712"/>
                </a:lnTo>
                <a:lnTo>
                  <a:pt x="59106" y="47181"/>
                </a:lnTo>
                <a:close/>
              </a:path>
              <a:path w="1536064" h="1234439">
                <a:moveTo>
                  <a:pt x="0" y="0"/>
                </a:moveTo>
                <a:lnTo>
                  <a:pt x="59436" y="153924"/>
                </a:lnTo>
                <a:lnTo>
                  <a:pt x="63500" y="160274"/>
                </a:lnTo>
                <a:lnTo>
                  <a:pt x="69468" y="164433"/>
                </a:lnTo>
                <a:lnTo>
                  <a:pt x="76580" y="166068"/>
                </a:lnTo>
                <a:lnTo>
                  <a:pt x="84074" y="164845"/>
                </a:lnTo>
                <a:lnTo>
                  <a:pt x="90424" y="160764"/>
                </a:lnTo>
                <a:lnTo>
                  <a:pt x="94583" y="154765"/>
                </a:lnTo>
                <a:lnTo>
                  <a:pt x="96218" y="147647"/>
                </a:lnTo>
                <a:lnTo>
                  <a:pt x="94996" y="140207"/>
                </a:lnTo>
                <a:lnTo>
                  <a:pt x="72756" y="82562"/>
                </a:lnTo>
                <a:lnTo>
                  <a:pt x="17652" y="38481"/>
                </a:lnTo>
                <a:lnTo>
                  <a:pt x="41528" y="8636"/>
                </a:lnTo>
                <a:lnTo>
                  <a:pt x="58761" y="8636"/>
                </a:lnTo>
                <a:lnTo>
                  <a:pt x="0" y="0"/>
                </a:lnTo>
                <a:close/>
              </a:path>
              <a:path w="1536064" h="1234439">
                <a:moveTo>
                  <a:pt x="41528" y="8636"/>
                </a:moveTo>
                <a:lnTo>
                  <a:pt x="17652" y="38481"/>
                </a:lnTo>
                <a:lnTo>
                  <a:pt x="72756" y="82562"/>
                </a:lnTo>
                <a:lnTo>
                  <a:pt x="59106" y="47181"/>
                </a:lnTo>
                <a:lnTo>
                  <a:pt x="26797" y="42418"/>
                </a:lnTo>
                <a:lnTo>
                  <a:pt x="47371" y="16763"/>
                </a:lnTo>
                <a:lnTo>
                  <a:pt x="51688" y="16763"/>
                </a:lnTo>
                <a:lnTo>
                  <a:pt x="41528" y="8636"/>
                </a:lnTo>
                <a:close/>
              </a:path>
              <a:path w="1536064" h="1234439">
                <a:moveTo>
                  <a:pt x="58761" y="8636"/>
                </a:moveTo>
                <a:lnTo>
                  <a:pt x="41528" y="8636"/>
                </a:lnTo>
                <a:lnTo>
                  <a:pt x="96621" y="52712"/>
                </a:lnTo>
                <a:lnTo>
                  <a:pt x="157734" y="61722"/>
                </a:lnTo>
                <a:lnTo>
                  <a:pt x="165286" y="61329"/>
                </a:lnTo>
                <a:lnTo>
                  <a:pt x="171862" y="58197"/>
                </a:lnTo>
                <a:lnTo>
                  <a:pt x="176772" y="52828"/>
                </a:lnTo>
                <a:lnTo>
                  <a:pt x="179324" y="45719"/>
                </a:lnTo>
                <a:lnTo>
                  <a:pt x="178931" y="38165"/>
                </a:lnTo>
                <a:lnTo>
                  <a:pt x="175799" y="31575"/>
                </a:lnTo>
                <a:lnTo>
                  <a:pt x="170430" y="26628"/>
                </a:lnTo>
                <a:lnTo>
                  <a:pt x="163322" y="24002"/>
                </a:lnTo>
                <a:lnTo>
                  <a:pt x="58761" y="8636"/>
                </a:lnTo>
                <a:close/>
              </a:path>
              <a:path w="1536064" h="1234439">
                <a:moveTo>
                  <a:pt x="51688" y="16763"/>
                </a:moveTo>
                <a:lnTo>
                  <a:pt x="47371" y="16763"/>
                </a:lnTo>
                <a:lnTo>
                  <a:pt x="59106" y="47181"/>
                </a:lnTo>
                <a:lnTo>
                  <a:pt x="96621" y="52712"/>
                </a:lnTo>
                <a:lnTo>
                  <a:pt x="51688" y="16763"/>
                </a:lnTo>
                <a:close/>
              </a:path>
              <a:path w="1536064" h="1234439">
                <a:moveTo>
                  <a:pt x="47371" y="16763"/>
                </a:moveTo>
                <a:lnTo>
                  <a:pt x="26797" y="42418"/>
                </a:lnTo>
                <a:lnTo>
                  <a:pt x="59106" y="47181"/>
                </a:lnTo>
                <a:lnTo>
                  <a:pt x="47371" y="16763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6621" y="4648072"/>
            <a:ext cx="171450" cy="1372235"/>
          </a:xfrm>
          <a:custGeom>
            <a:avLst/>
            <a:gdLst/>
            <a:ahLst/>
            <a:cxnLst/>
            <a:rect l="l" t="t" r="r" b="b"/>
            <a:pathLst>
              <a:path w="171450" h="1372235">
                <a:moveTo>
                  <a:pt x="85578" y="75800"/>
                </a:moveTo>
                <a:lnTo>
                  <a:pt x="66528" y="108457"/>
                </a:lnTo>
                <a:lnTo>
                  <a:pt x="66528" y="1371727"/>
                </a:lnTo>
                <a:lnTo>
                  <a:pt x="104628" y="1371727"/>
                </a:lnTo>
                <a:lnTo>
                  <a:pt x="104628" y="108457"/>
                </a:lnTo>
                <a:lnTo>
                  <a:pt x="85578" y="75800"/>
                </a:lnTo>
                <a:close/>
              </a:path>
              <a:path w="171450" h="1372235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0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7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1372235">
                <a:moveTo>
                  <a:pt x="107671" y="37845"/>
                </a:moveTo>
                <a:lnTo>
                  <a:pt x="104628" y="37845"/>
                </a:lnTo>
                <a:lnTo>
                  <a:pt x="104628" y="108457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0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171450" h="1372235">
                <a:moveTo>
                  <a:pt x="104628" y="37845"/>
                </a:moveTo>
                <a:lnTo>
                  <a:pt x="66528" y="37845"/>
                </a:lnTo>
                <a:lnTo>
                  <a:pt x="66528" y="108457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171450" h="1372235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7"/>
                </a:lnTo>
                <a:lnTo>
                  <a:pt x="104628" y="47497"/>
                </a:lnTo>
                <a:close/>
              </a:path>
              <a:path w="171450" h="1372235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759AA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0064" y="245109"/>
            <a:ext cx="2202815" cy="570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484" y="976630"/>
            <a:ext cx="333651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8098" y="976630"/>
            <a:ext cx="3886707" cy="578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7578" y="979042"/>
            <a:ext cx="313690" cy="441325"/>
          </a:xfrm>
          <a:custGeom>
            <a:avLst/>
            <a:gdLst/>
            <a:ahLst/>
            <a:cxnLst/>
            <a:rect l="l" t="t" r="r" b="b"/>
            <a:pathLst>
              <a:path w="313690" h="441325">
                <a:moveTo>
                  <a:pt x="199771" y="357124"/>
                </a:moveTo>
                <a:lnTo>
                  <a:pt x="116077" y="357124"/>
                </a:lnTo>
                <a:lnTo>
                  <a:pt x="116077" y="440817"/>
                </a:lnTo>
                <a:lnTo>
                  <a:pt x="199771" y="440817"/>
                </a:lnTo>
                <a:lnTo>
                  <a:pt x="199771" y="357124"/>
                </a:lnTo>
                <a:close/>
              </a:path>
              <a:path w="313690" h="441325">
                <a:moveTo>
                  <a:pt x="293341" y="63754"/>
                </a:moveTo>
                <a:lnTo>
                  <a:pt x="159639" y="63754"/>
                </a:lnTo>
                <a:lnTo>
                  <a:pt x="175281" y="64829"/>
                </a:lnTo>
                <a:lnTo>
                  <a:pt x="189245" y="68072"/>
                </a:lnTo>
                <a:lnTo>
                  <a:pt x="220664" y="90271"/>
                </a:lnTo>
                <a:lnTo>
                  <a:pt x="231648" y="122936"/>
                </a:lnTo>
                <a:lnTo>
                  <a:pt x="230957" y="131510"/>
                </a:lnTo>
                <a:lnTo>
                  <a:pt x="206136" y="169418"/>
                </a:lnTo>
                <a:lnTo>
                  <a:pt x="176911" y="194056"/>
                </a:lnTo>
                <a:lnTo>
                  <a:pt x="160073" y="208555"/>
                </a:lnTo>
                <a:lnTo>
                  <a:pt x="128016" y="247650"/>
                </a:lnTo>
                <a:lnTo>
                  <a:pt x="116586" y="290708"/>
                </a:lnTo>
                <a:lnTo>
                  <a:pt x="115824" y="308356"/>
                </a:lnTo>
                <a:lnTo>
                  <a:pt x="115847" y="312366"/>
                </a:lnTo>
                <a:lnTo>
                  <a:pt x="116077" y="328295"/>
                </a:lnTo>
                <a:lnTo>
                  <a:pt x="192024" y="328295"/>
                </a:lnTo>
                <a:lnTo>
                  <a:pt x="192168" y="312366"/>
                </a:lnTo>
                <a:lnTo>
                  <a:pt x="193182" y="299069"/>
                </a:lnTo>
                <a:lnTo>
                  <a:pt x="218761" y="255412"/>
                </a:lnTo>
                <a:lnTo>
                  <a:pt x="254144" y="224786"/>
                </a:lnTo>
                <a:lnTo>
                  <a:pt x="273065" y="206851"/>
                </a:lnTo>
                <a:lnTo>
                  <a:pt x="304395" y="165121"/>
                </a:lnTo>
                <a:lnTo>
                  <a:pt x="313181" y="125349"/>
                </a:lnTo>
                <a:lnTo>
                  <a:pt x="310516" y="101082"/>
                </a:lnTo>
                <a:lnTo>
                  <a:pt x="302529" y="78374"/>
                </a:lnTo>
                <a:lnTo>
                  <a:pt x="293341" y="63754"/>
                </a:lnTo>
                <a:close/>
              </a:path>
              <a:path w="313690" h="441325">
                <a:moveTo>
                  <a:pt x="156082" y="0"/>
                </a:moveTo>
                <a:lnTo>
                  <a:pt x="94154" y="9318"/>
                </a:lnTo>
                <a:lnTo>
                  <a:pt x="45466" y="37211"/>
                </a:lnTo>
                <a:lnTo>
                  <a:pt x="13065" y="78422"/>
                </a:lnTo>
                <a:lnTo>
                  <a:pt x="0" y="127635"/>
                </a:lnTo>
                <a:lnTo>
                  <a:pt x="76835" y="137160"/>
                </a:lnTo>
                <a:lnTo>
                  <a:pt x="81688" y="119774"/>
                </a:lnTo>
                <a:lnTo>
                  <a:pt x="88233" y="104759"/>
                </a:lnTo>
                <a:lnTo>
                  <a:pt x="117687" y="73880"/>
                </a:lnTo>
                <a:lnTo>
                  <a:pt x="159639" y="63754"/>
                </a:lnTo>
                <a:lnTo>
                  <a:pt x="293341" y="63754"/>
                </a:lnTo>
                <a:lnTo>
                  <a:pt x="289232" y="57215"/>
                </a:lnTo>
                <a:lnTo>
                  <a:pt x="270637" y="37592"/>
                </a:lnTo>
                <a:lnTo>
                  <a:pt x="247487" y="21163"/>
                </a:lnTo>
                <a:lnTo>
                  <a:pt x="220694" y="9413"/>
                </a:lnTo>
                <a:lnTo>
                  <a:pt x="190234" y="2355"/>
                </a:lnTo>
                <a:lnTo>
                  <a:pt x="156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3656" y="133616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0"/>
                </a:moveTo>
                <a:lnTo>
                  <a:pt x="83693" y="0"/>
                </a:lnTo>
                <a:lnTo>
                  <a:pt x="83693" y="83693"/>
                </a:lnTo>
                <a:lnTo>
                  <a:pt x="0" y="83693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7578" y="979042"/>
            <a:ext cx="313690" cy="328295"/>
          </a:xfrm>
          <a:custGeom>
            <a:avLst/>
            <a:gdLst/>
            <a:ahLst/>
            <a:cxnLst/>
            <a:rect l="l" t="t" r="r" b="b"/>
            <a:pathLst>
              <a:path w="313690" h="328294">
                <a:moveTo>
                  <a:pt x="156082" y="0"/>
                </a:moveTo>
                <a:lnTo>
                  <a:pt x="220694" y="9413"/>
                </a:lnTo>
                <a:lnTo>
                  <a:pt x="270637" y="37592"/>
                </a:lnTo>
                <a:lnTo>
                  <a:pt x="302529" y="78374"/>
                </a:lnTo>
                <a:lnTo>
                  <a:pt x="313181" y="125349"/>
                </a:lnTo>
                <a:lnTo>
                  <a:pt x="312205" y="138971"/>
                </a:lnTo>
                <a:lnTo>
                  <a:pt x="297561" y="177673"/>
                </a:lnTo>
                <a:lnTo>
                  <a:pt x="254144" y="224786"/>
                </a:lnTo>
                <a:lnTo>
                  <a:pt x="230758" y="244983"/>
                </a:lnTo>
                <a:lnTo>
                  <a:pt x="218761" y="255412"/>
                </a:lnTo>
                <a:lnTo>
                  <a:pt x="195077" y="288415"/>
                </a:lnTo>
                <a:lnTo>
                  <a:pt x="192024" y="328295"/>
                </a:lnTo>
                <a:lnTo>
                  <a:pt x="116077" y="328295"/>
                </a:lnTo>
                <a:lnTo>
                  <a:pt x="115950" y="317373"/>
                </a:lnTo>
                <a:lnTo>
                  <a:pt x="115824" y="310769"/>
                </a:lnTo>
                <a:lnTo>
                  <a:pt x="115824" y="308356"/>
                </a:lnTo>
                <a:lnTo>
                  <a:pt x="122682" y="260367"/>
                </a:lnTo>
                <a:lnTo>
                  <a:pt x="146319" y="222329"/>
                </a:lnTo>
                <a:lnTo>
                  <a:pt x="176911" y="194056"/>
                </a:lnTo>
                <a:lnTo>
                  <a:pt x="193363" y="180463"/>
                </a:lnTo>
                <a:lnTo>
                  <a:pt x="206136" y="169418"/>
                </a:lnTo>
                <a:lnTo>
                  <a:pt x="230957" y="131510"/>
                </a:lnTo>
                <a:lnTo>
                  <a:pt x="231648" y="122936"/>
                </a:lnTo>
                <a:lnTo>
                  <a:pt x="230431" y="111174"/>
                </a:lnTo>
                <a:lnTo>
                  <a:pt x="201519" y="73505"/>
                </a:lnTo>
                <a:lnTo>
                  <a:pt x="159639" y="63754"/>
                </a:lnTo>
                <a:lnTo>
                  <a:pt x="144321" y="64875"/>
                </a:lnTo>
                <a:lnTo>
                  <a:pt x="106299" y="81787"/>
                </a:lnTo>
                <a:lnTo>
                  <a:pt x="81688" y="119774"/>
                </a:lnTo>
                <a:lnTo>
                  <a:pt x="76835" y="137160"/>
                </a:lnTo>
                <a:lnTo>
                  <a:pt x="0" y="127635"/>
                </a:lnTo>
                <a:lnTo>
                  <a:pt x="13065" y="78422"/>
                </a:lnTo>
                <a:lnTo>
                  <a:pt x="45466" y="37211"/>
                </a:lnTo>
                <a:lnTo>
                  <a:pt x="94154" y="9318"/>
                </a:lnTo>
                <a:lnTo>
                  <a:pt x="123457" y="2331"/>
                </a:lnTo>
                <a:lnTo>
                  <a:pt x="156082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 algn="ctr">
              <a:lnSpc>
                <a:spcPct val="100000"/>
              </a:lnSpc>
            </a:pPr>
            <a:r>
              <a:rPr sz="3000" dirty="0"/>
              <a:t>Akta </a:t>
            </a:r>
            <a:r>
              <a:rPr sz="3000" spc="-5" dirty="0"/>
              <a:t>Keselamatan dan Kesihatan</a:t>
            </a:r>
            <a:r>
              <a:rPr sz="3000" spc="-100" dirty="0"/>
              <a:t> </a:t>
            </a:r>
            <a:r>
              <a:rPr sz="3000" dirty="0"/>
              <a:t>Pekerjaan</a:t>
            </a:r>
            <a:endParaRPr sz="3000"/>
          </a:p>
          <a:p>
            <a:pPr marL="377825" algn="ctr">
              <a:lnSpc>
                <a:spcPct val="100000"/>
              </a:lnSpc>
            </a:pPr>
            <a:r>
              <a:rPr sz="3000" spc="-5" dirty="0"/>
              <a:t>1994 </a:t>
            </a:r>
            <a:r>
              <a:rPr sz="3000" dirty="0"/>
              <a:t>, </a:t>
            </a:r>
            <a:r>
              <a:rPr sz="3000" spc="-5" dirty="0"/>
              <a:t>Bahagian </a:t>
            </a:r>
            <a:r>
              <a:rPr sz="3000" spc="-95" dirty="0"/>
              <a:t>IV, </a:t>
            </a:r>
            <a:r>
              <a:rPr sz="3000" spc="-5" dirty="0"/>
              <a:t>seksyen 15 </a:t>
            </a:r>
            <a:r>
              <a:rPr sz="3000" dirty="0"/>
              <a:t>(2)</a:t>
            </a:r>
            <a:r>
              <a:rPr sz="3000" spc="25" dirty="0"/>
              <a:t> </a:t>
            </a:r>
            <a:r>
              <a:rPr sz="3000" dirty="0"/>
              <a:t>(a)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1036421" y="3507485"/>
            <a:ext cx="7334250" cy="238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600" spc="-40" dirty="0">
                <a:latin typeface="Arial"/>
                <a:cs typeface="Arial"/>
              </a:rPr>
              <a:t>“</a:t>
            </a:r>
            <a:r>
              <a:rPr sz="2600" i="1" spc="-40" dirty="0">
                <a:latin typeface="Arial"/>
                <a:cs typeface="Arial"/>
              </a:rPr>
              <a:t>Tanpa </a:t>
            </a:r>
            <a:r>
              <a:rPr sz="2600" i="1" spc="-5" dirty="0">
                <a:latin typeface="Arial"/>
                <a:cs typeface="Arial"/>
              </a:rPr>
              <a:t>menjejaskan </a:t>
            </a:r>
            <a:r>
              <a:rPr sz="2600" i="1" dirty="0">
                <a:latin typeface="Arial"/>
                <a:cs typeface="Arial"/>
              </a:rPr>
              <a:t>keluasan </a:t>
            </a:r>
            <a:r>
              <a:rPr sz="2600" i="1" spc="-5" dirty="0">
                <a:latin typeface="Arial"/>
                <a:cs typeface="Arial"/>
              </a:rPr>
              <a:t>makna </a:t>
            </a:r>
            <a:r>
              <a:rPr sz="2600" i="1" dirty="0">
                <a:latin typeface="Arial"/>
                <a:cs typeface="Arial"/>
              </a:rPr>
              <a:t>subseksyen  (1), Perkara yang </a:t>
            </a:r>
            <a:r>
              <a:rPr sz="2600" i="1" spc="-5" dirty="0">
                <a:latin typeface="Arial"/>
                <a:cs typeface="Arial"/>
              </a:rPr>
              <a:t>diliputi oleh kewajipan itu  termasuklah terutamanya </a:t>
            </a:r>
            <a:r>
              <a:rPr sz="2600" i="1" u="heavy" dirty="0">
                <a:latin typeface="Arial"/>
                <a:cs typeface="Arial"/>
              </a:rPr>
              <a:t>pengadaan dan  penyenggaraan dan sistem kerja </a:t>
            </a:r>
            <a:r>
              <a:rPr sz="2600" i="1" dirty="0">
                <a:latin typeface="Arial"/>
                <a:cs typeface="Arial"/>
              </a:rPr>
              <a:t>yang , setakat  yang praktik, </a:t>
            </a:r>
            <a:r>
              <a:rPr sz="2600" i="1" spc="-5" dirty="0">
                <a:latin typeface="Arial"/>
                <a:cs typeface="Arial"/>
              </a:rPr>
              <a:t>selamat </a:t>
            </a:r>
            <a:r>
              <a:rPr sz="2600" i="1" dirty="0">
                <a:latin typeface="Arial"/>
                <a:cs typeface="Arial"/>
              </a:rPr>
              <a:t>dan tanpa risiko kepada  kesihatan”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408049"/>
            <a:ext cx="1685925" cy="1724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00" y="2690748"/>
            <a:ext cx="2657475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1375" y="622347"/>
            <a:ext cx="1371786" cy="157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9248" y="4733916"/>
            <a:ext cx="2457444" cy="15809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4734001"/>
            <a:ext cx="3152651" cy="1742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31847" y="1680083"/>
            <a:ext cx="494728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i="1" u="heavy" spc="-5" dirty="0">
                <a:latin typeface="Arial"/>
                <a:cs typeface="Arial"/>
              </a:rPr>
              <a:t>pengadaan dan penyenggaraan dan  sistem kerja di Sektor</a:t>
            </a:r>
            <a:r>
              <a:rPr sz="2400" i="1" u="heavy" spc="15" dirty="0">
                <a:latin typeface="Arial"/>
                <a:cs typeface="Arial"/>
              </a:rPr>
              <a:t> </a:t>
            </a:r>
            <a:r>
              <a:rPr sz="2400" i="1" u="heavy" spc="-5" dirty="0">
                <a:latin typeface="Arial"/>
                <a:cs typeface="Arial"/>
              </a:rPr>
              <a:t>Perladangan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801878"/>
            <a:ext cx="10922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2076" y="450976"/>
            <a:ext cx="4839208" cy="27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153" y="877697"/>
            <a:ext cx="7320064" cy="276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1051" y="1304416"/>
            <a:ext cx="949579" cy="346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9318" y="2116328"/>
            <a:ext cx="8006715" cy="274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17830">
              <a:lnSpc>
                <a:spcPct val="100000"/>
              </a:lnSpc>
              <a:buAutoNum type="alphaLcParenR"/>
              <a:tabLst>
                <a:tab pos="427990" algn="l"/>
              </a:tabLst>
            </a:pPr>
            <a:r>
              <a:rPr sz="2800" spc="-5" dirty="0">
                <a:latin typeface="Arial"/>
                <a:cs typeface="Arial"/>
              </a:rPr>
              <a:t>Memastikan peruntukan peruntukan akta </a:t>
            </a:r>
            <a:r>
              <a:rPr sz="2800" dirty="0">
                <a:latin typeface="Arial"/>
                <a:cs typeface="Arial"/>
              </a:rPr>
              <a:t>dan  </a:t>
            </a:r>
            <a:r>
              <a:rPr sz="2800" spc="-5" dirty="0">
                <a:latin typeface="Arial"/>
                <a:cs typeface="Arial"/>
              </a:rPr>
              <a:t>mana mana peraturan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dibuat dibawahnya  dipatuhi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lphaLcParenR"/>
            </a:pPr>
            <a:endParaRPr sz="4050">
              <a:latin typeface="Times New Roman"/>
              <a:cs typeface="Times New Roman"/>
            </a:endParaRPr>
          </a:p>
          <a:p>
            <a:pPr marL="428625" indent="-415925">
              <a:lnSpc>
                <a:spcPct val="100000"/>
              </a:lnSpc>
              <a:buAutoNum type="alphaLcParenR"/>
              <a:tabLst>
                <a:tab pos="429259" algn="l"/>
              </a:tabLst>
            </a:pPr>
            <a:r>
              <a:rPr sz="2800" spc="-5" dirty="0">
                <a:latin typeface="Arial"/>
                <a:cs typeface="Arial"/>
              </a:rPr>
              <a:t>Menggalakkan tatakerja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selamat di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tempat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kerja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1507" y="618236"/>
            <a:ext cx="1409573" cy="314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4959" y="81591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854" y="0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3227" y="81591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855" y="0"/>
                </a:lnTo>
              </a:path>
            </a:pathLst>
          </a:custGeom>
          <a:ln w="35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4959" y="797941"/>
            <a:ext cx="109855" cy="36195"/>
          </a:xfrm>
          <a:custGeom>
            <a:avLst/>
            <a:gdLst/>
            <a:ahLst/>
            <a:cxnLst/>
            <a:rect l="l" t="t" r="r" b="b"/>
            <a:pathLst>
              <a:path w="109854" h="36194">
                <a:moveTo>
                  <a:pt x="0" y="0"/>
                </a:moveTo>
                <a:lnTo>
                  <a:pt x="109854" y="0"/>
                </a:lnTo>
                <a:lnTo>
                  <a:pt x="109854" y="35941"/>
                </a:lnTo>
                <a:lnTo>
                  <a:pt x="0" y="35941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3227" y="797941"/>
            <a:ext cx="109855" cy="36195"/>
          </a:xfrm>
          <a:custGeom>
            <a:avLst/>
            <a:gdLst/>
            <a:ahLst/>
            <a:cxnLst/>
            <a:rect l="l" t="t" r="r" b="b"/>
            <a:pathLst>
              <a:path w="109854" h="36194">
                <a:moveTo>
                  <a:pt x="0" y="0"/>
                </a:moveTo>
                <a:lnTo>
                  <a:pt x="109855" y="0"/>
                </a:lnTo>
                <a:lnTo>
                  <a:pt x="109855" y="35941"/>
                </a:lnTo>
                <a:lnTo>
                  <a:pt x="0" y="35941"/>
                </a:lnTo>
                <a:lnTo>
                  <a:pt x="0" y="0"/>
                </a:lnTo>
                <a:close/>
              </a:path>
            </a:pathLst>
          </a:custGeom>
          <a:ln w="13715">
            <a:solidFill>
              <a:srgbClr val="384F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6132" y="618236"/>
            <a:ext cx="1409573" cy="314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754" y="1105916"/>
            <a:ext cx="8355025" cy="31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591" y="1952625"/>
            <a:ext cx="7553959" cy="410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lphaLcParenR"/>
              <a:tabLst>
                <a:tab pos="429259" algn="l"/>
              </a:tabLst>
            </a:pPr>
            <a:r>
              <a:rPr sz="2800" spc="-5" dirty="0">
                <a:latin typeface="Arial"/>
                <a:cs typeface="Arial"/>
              </a:rPr>
              <a:t>Memeriksa </a:t>
            </a:r>
            <a:r>
              <a:rPr sz="2800" dirty="0">
                <a:latin typeface="Arial"/>
                <a:cs typeface="Arial"/>
              </a:rPr>
              <a:t>dan </a:t>
            </a:r>
            <a:r>
              <a:rPr sz="2800" spc="-5" dirty="0">
                <a:latin typeface="Arial"/>
                <a:cs typeface="Arial"/>
              </a:rPr>
              <a:t>memperbaiki mana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tempat kerja </a:t>
            </a:r>
            <a:r>
              <a:rPr sz="2800" spc="-5" dirty="0">
                <a:latin typeface="Arial"/>
                <a:cs typeface="Arial"/>
              </a:rPr>
              <a:t>yang tidak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selamat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  <a:buAutoNum type="alphaLcParenR" startAt="2"/>
              <a:tabLst>
                <a:tab pos="429259" algn="l"/>
              </a:tabLst>
            </a:pPr>
            <a:r>
              <a:rPr sz="2800" spc="-5" dirty="0">
                <a:latin typeface="Arial"/>
                <a:cs typeface="Arial"/>
              </a:rPr>
              <a:t>Membetulkan mana mana amalan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tidak  selamat</a:t>
            </a:r>
            <a:endParaRPr sz="2800">
              <a:latin typeface="Arial"/>
              <a:cs typeface="Arial"/>
            </a:endParaRPr>
          </a:p>
          <a:p>
            <a:pPr marL="407670" indent="-394970">
              <a:lnSpc>
                <a:spcPct val="100000"/>
              </a:lnSpc>
              <a:spcBef>
                <a:spcPts val="670"/>
              </a:spcBef>
              <a:buAutoNum type="alphaLcParenR" startAt="2"/>
              <a:tabLst>
                <a:tab pos="408305" algn="l"/>
              </a:tabLst>
            </a:pPr>
            <a:r>
              <a:rPr sz="2800" spc="-5" dirty="0">
                <a:latin typeface="Arial"/>
                <a:cs typeface="Arial"/>
              </a:rPr>
              <a:t>Memeriksa </a:t>
            </a:r>
            <a:r>
              <a:rPr sz="2800" dirty="0">
                <a:latin typeface="Arial"/>
                <a:cs typeface="Arial"/>
              </a:rPr>
              <a:t>kerja kerja </a:t>
            </a:r>
            <a:r>
              <a:rPr sz="2800" spc="-5" dirty="0">
                <a:latin typeface="Arial"/>
                <a:cs typeface="Arial"/>
              </a:rPr>
              <a:t>kontraktor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untuk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memastikan akta </a:t>
            </a:r>
            <a:r>
              <a:rPr sz="2800" dirty="0">
                <a:latin typeface="Arial"/>
                <a:cs typeface="Arial"/>
              </a:rPr>
              <a:t>dan </a:t>
            </a:r>
            <a:r>
              <a:rPr sz="2800" spc="-5" dirty="0">
                <a:latin typeface="Arial"/>
                <a:cs typeface="Arial"/>
              </a:rPr>
              <a:t>peraturan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dipatuhi</a:t>
            </a:r>
            <a:endParaRPr sz="2800">
              <a:latin typeface="Arial"/>
              <a:cs typeface="Arial"/>
            </a:endParaRPr>
          </a:p>
          <a:p>
            <a:pPr marL="12700" marR="362585">
              <a:lnSpc>
                <a:spcPct val="100000"/>
              </a:lnSpc>
              <a:spcBef>
                <a:spcPts val="670"/>
              </a:spcBef>
              <a:buAutoNum type="alphaLcParenR" startAt="4"/>
              <a:tabLst>
                <a:tab pos="429259" algn="l"/>
              </a:tabLst>
            </a:pPr>
            <a:r>
              <a:rPr sz="2800" spc="-5" dirty="0">
                <a:latin typeface="Arial"/>
                <a:cs typeface="Arial"/>
              </a:rPr>
              <a:t>Berhubungan terus </a:t>
            </a:r>
            <a:r>
              <a:rPr sz="2800" dirty="0">
                <a:latin typeface="Arial"/>
                <a:cs typeface="Arial"/>
              </a:rPr>
              <a:t>dengan </a:t>
            </a:r>
            <a:r>
              <a:rPr sz="2800" spc="-5" dirty="0">
                <a:latin typeface="Arial"/>
                <a:cs typeface="Arial"/>
              </a:rPr>
              <a:t>penyelia  keselamatan kontraktor/kontraktor </a:t>
            </a:r>
            <a:r>
              <a:rPr sz="2800" dirty="0">
                <a:latin typeface="Arial"/>
                <a:cs typeface="Arial"/>
              </a:rPr>
              <a:t>berkenaan  </a:t>
            </a:r>
            <a:r>
              <a:rPr sz="2800" spc="-5" dirty="0">
                <a:latin typeface="Arial"/>
                <a:cs typeface="Arial"/>
              </a:rPr>
              <a:t>keselamatan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bekerja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ISO 45001</vt:lpstr>
      <vt:lpstr>Adakah perlu KKP punyai satu Standard?</vt:lpstr>
      <vt:lpstr>PowerPoint Presentation</vt:lpstr>
      <vt:lpstr>PowerPoint Presentation</vt:lpstr>
      <vt:lpstr> KESELAMATAN DAN KESIHATAN PEKERJAAN</vt:lpstr>
      <vt:lpstr>Akta Keselamatan dan Kesihatan Pekerjaan 1994 , Bahagian IV, seksyen 15 (2) (a)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Bekas yang mudah di pegang</vt:lpstr>
      <vt:lpstr>PRAKTIKKAN 5 ‘S’</vt:lpstr>
      <vt:lpstr>Jentera jentera di Perladangan</vt:lpstr>
      <vt:lpstr>Contoh:</vt:lpstr>
      <vt:lpstr>PowerPoint Presentation</vt:lpstr>
      <vt:lpstr>This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Begin: Assign Information Classification</dc:title>
  <dc:subject>Guide for Creating Powerpoint Presentations</dc:subject>
  <dc:creator>Cisco Systems, Inc.</dc:creator>
  <cp:lastModifiedBy>user</cp:lastModifiedBy>
  <cp:revision>2</cp:revision>
  <dcterms:created xsi:type="dcterms:W3CDTF">2016-07-26T03:58:07Z</dcterms:created>
  <dcterms:modified xsi:type="dcterms:W3CDTF">2016-07-26T03:59:37Z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2016-07-26T00:00:00Z</vt:filetime>
  </property>
</Properties>
</file>